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handoutMasterIdLst>
    <p:handoutMasterId r:id="rId29"/>
  </p:handoutMasterIdLst>
  <p:sldIdLst>
    <p:sldId id="256" r:id="rId2"/>
    <p:sldId id="257" r:id="rId3"/>
    <p:sldId id="282" r:id="rId4"/>
    <p:sldId id="275" r:id="rId5"/>
    <p:sldId id="279" r:id="rId6"/>
    <p:sldId id="281" r:id="rId7"/>
    <p:sldId id="283" r:id="rId8"/>
    <p:sldId id="268" r:id="rId9"/>
    <p:sldId id="284" r:id="rId10"/>
    <p:sldId id="277" r:id="rId11"/>
    <p:sldId id="278" r:id="rId12"/>
    <p:sldId id="285" r:id="rId13"/>
    <p:sldId id="276" r:id="rId14"/>
    <p:sldId id="286" r:id="rId15"/>
    <p:sldId id="269" r:id="rId16"/>
    <p:sldId id="287" r:id="rId17"/>
    <p:sldId id="288" r:id="rId18"/>
    <p:sldId id="273" r:id="rId19"/>
    <p:sldId id="289" r:id="rId20"/>
    <p:sldId id="270" r:id="rId21"/>
    <p:sldId id="290" r:id="rId22"/>
    <p:sldId id="293" r:id="rId23"/>
    <p:sldId id="292" r:id="rId24"/>
    <p:sldId id="294" r:id="rId25"/>
    <p:sldId id="297" r:id="rId26"/>
    <p:sldId id="29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ommaire" id="{F2FF1CAF-C661-0A44-934C-924BACE4C64A}">
          <p14:sldIdLst>
            <p14:sldId id="256"/>
            <p14:sldId id="257"/>
          </p14:sldIdLst>
        </p14:section>
        <p14:section name="Introduction" id="{49C4DBD5-28BA-AD46-8DC3-078E6053C17B}">
          <p14:sldIdLst>
            <p14:sldId id="282"/>
            <p14:sldId id="275"/>
            <p14:sldId id="279"/>
            <p14:sldId id="281"/>
          </p14:sldIdLst>
        </p14:section>
        <p14:section name="Lecture" id="{7C433F02-F54F-0442-A3ED-18888F8B81D3}">
          <p14:sldIdLst>
            <p14:sldId id="283"/>
            <p14:sldId id="268"/>
            <p14:sldId id="284"/>
            <p14:sldId id="277"/>
            <p14:sldId id="278"/>
            <p14:sldId id="285"/>
            <p14:sldId id="276"/>
          </p14:sldIdLst>
        </p14:section>
        <p14:section name="Gestion" id="{BB9D821C-A417-154D-87A5-E39FF975063C}">
          <p14:sldIdLst>
            <p14:sldId id="286"/>
            <p14:sldId id="269"/>
            <p14:sldId id="287"/>
            <p14:sldId id="288"/>
            <p14:sldId id="273"/>
            <p14:sldId id="289"/>
            <p14:sldId id="270"/>
            <p14:sldId id="290"/>
          </p14:sldIdLst>
        </p14:section>
        <p14:section name="Répertoires" id="{003E5228-CB22-1D49-A066-C9B2F3BF5F0D}">
          <p14:sldIdLst>
            <p14:sldId id="293"/>
            <p14:sldId id="292"/>
            <p14:sldId id="294"/>
          </p14:sldIdLst>
        </p14:section>
        <p14:section name="Exercices" id="{88A9D841-9608-0D4A-9E84-BA59AEA240AF}">
          <p14:sldIdLst>
            <p14:sldId id="297"/>
            <p14:sldId id="29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5414" autoAdjust="0"/>
  </p:normalViewPr>
  <p:slideViewPr>
    <p:cSldViewPr snapToGrid="0">
      <p:cViewPr varScale="1">
        <p:scale>
          <a:sx n="110" d="100"/>
          <a:sy n="110" d="100"/>
        </p:scale>
        <p:origin x="342" y="-66"/>
      </p:cViewPr>
      <p:guideLst>
        <p:guide orient="horz" pos="2160"/>
        <p:guide pos="3840"/>
      </p:guideLst>
    </p:cSldViewPr>
  </p:slideViewPr>
  <p:outlineViewPr>
    <p:cViewPr>
      <p:scale>
        <a:sx n="33" d="100"/>
        <a:sy n="33" d="100"/>
      </p:scale>
      <p:origin x="0" y="-8178"/>
    </p:cViewPr>
  </p:outlineViewPr>
  <p:notesTextViewPr>
    <p:cViewPr>
      <p:scale>
        <a:sx n="1" d="1"/>
        <a:sy n="1" d="1"/>
      </p:scale>
      <p:origin x="0" y="0"/>
    </p:cViewPr>
  </p:notesTextViewPr>
  <p:sorterViewPr>
    <p:cViewPr>
      <p:scale>
        <a:sx n="100" d="100"/>
        <a:sy n="100" d="100"/>
      </p:scale>
      <p:origin x="0" y="-12456"/>
    </p:cViewPr>
  </p:sorterViewPr>
  <p:notesViewPr>
    <p:cSldViewPr snapToGrid="0" snapToObjects="1">
      <p:cViewPr varScale="1">
        <p:scale>
          <a:sx n="69" d="100"/>
          <a:sy n="69" d="100"/>
        </p:scale>
        <p:origin x="193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927E8-3359-CF43-8045-8013C33AE05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fr-FR"/>
        </a:p>
      </dgm:t>
    </dgm:pt>
    <dgm:pt modelId="{BE78AF39-E01C-B44C-827A-3D4E9B31C19D}">
      <dgm:prSet phldrT="[Texte]"/>
      <dgm:spPr/>
      <dgm:t>
        <a:bodyPr/>
        <a:lstStyle/>
        <a:p>
          <a:r>
            <a:rPr lang="fr-FR" dirty="0" smtClean="0"/>
            <a:t>Lecture</a:t>
          </a:r>
          <a:br>
            <a:rPr lang="fr-FR" dirty="0" smtClean="0"/>
          </a:br>
          <a:r>
            <a:rPr lang="fr-FR" dirty="0" smtClean="0"/>
            <a:t>(</a:t>
          </a:r>
          <a:r>
            <a:rPr lang="fr-FR" dirty="0" err="1" smtClean="0"/>
            <a:t>read</a:t>
          </a:r>
          <a:r>
            <a:rPr lang="fr-FR" dirty="0" smtClean="0"/>
            <a:t>)</a:t>
          </a:r>
          <a:endParaRPr lang="fr-FR" dirty="0"/>
        </a:p>
      </dgm:t>
    </dgm:pt>
    <dgm:pt modelId="{0FF231D7-17FE-6641-99F0-C90C86161340}" type="parTrans" cxnId="{20FF6598-B7E8-A94B-BB7C-6A6B3810BF3D}">
      <dgm:prSet/>
      <dgm:spPr/>
      <dgm:t>
        <a:bodyPr/>
        <a:lstStyle/>
        <a:p>
          <a:endParaRPr lang="fr-FR"/>
        </a:p>
      </dgm:t>
    </dgm:pt>
    <dgm:pt modelId="{5C920703-405F-024F-9652-1A8E8ECD28CB}" type="sibTrans" cxnId="{20FF6598-B7E8-A94B-BB7C-6A6B3810BF3D}">
      <dgm:prSet/>
      <dgm:spPr/>
      <dgm:t>
        <a:bodyPr/>
        <a:lstStyle/>
        <a:p>
          <a:endParaRPr lang="fr-FR"/>
        </a:p>
      </dgm:t>
    </dgm:pt>
    <dgm:pt modelId="{B7FC79B7-E93D-F241-8E93-59F2163AE5E8}">
      <dgm:prSet phldrT="[Texte]"/>
      <dgm:spPr/>
      <dgm:t>
        <a:bodyPr/>
        <a:lstStyle/>
        <a:p>
          <a:r>
            <a:rPr lang="fr-FR" dirty="0" smtClean="0"/>
            <a:t>Ecriture</a:t>
          </a:r>
          <a:br>
            <a:rPr lang="fr-FR" dirty="0" smtClean="0"/>
          </a:br>
          <a:r>
            <a:rPr lang="fr-FR" dirty="0" smtClean="0"/>
            <a:t>(</a:t>
          </a:r>
          <a:r>
            <a:rPr lang="fr-FR" dirty="0" err="1" smtClean="0"/>
            <a:t>write</a:t>
          </a:r>
          <a:r>
            <a:rPr lang="fr-FR" dirty="0" smtClean="0"/>
            <a:t>)</a:t>
          </a:r>
          <a:endParaRPr lang="fr-FR" dirty="0"/>
        </a:p>
      </dgm:t>
    </dgm:pt>
    <dgm:pt modelId="{BFB1493C-CB87-6544-9CCC-AA2AF5D97479}" type="parTrans" cxnId="{290C6DB5-06E7-F74D-B758-EDCD52DAA76E}">
      <dgm:prSet/>
      <dgm:spPr/>
      <dgm:t>
        <a:bodyPr/>
        <a:lstStyle/>
        <a:p>
          <a:endParaRPr lang="fr-FR"/>
        </a:p>
      </dgm:t>
    </dgm:pt>
    <dgm:pt modelId="{1AA76CF6-A317-4040-B904-6B389CAEFBA7}" type="sibTrans" cxnId="{290C6DB5-06E7-F74D-B758-EDCD52DAA76E}">
      <dgm:prSet/>
      <dgm:spPr/>
      <dgm:t>
        <a:bodyPr/>
        <a:lstStyle/>
        <a:p>
          <a:endParaRPr lang="fr-FR"/>
        </a:p>
      </dgm:t>
    </dgm:pt>
    <dgm:pt modelId="{00606D64-0845-DC42-A6BE-C1F36C01CEB7}">
      <dgm:prSet phldrT="[Texte]"/>
      <dgm:spPr/>
      <dgm:t>
        <a:bodyPr/>
        <a:lstStyle/>
        <a:p>
          <a:r>
            <a:rPr lang="fr-FR" dirty="0" smtClean="0"/>
            <a:t>Exécution</a:t>
          </a:r>
          <a:br>
            <a:rPr lang="fr-FR" dirty="0" smtClean="0"/>
          </a:br>
          <a:r>
            <a:rPr lang="fr-FR" dirty="0" smtClean="0"/>
            <a:t>(</a:t>
          </a:r>
          <a:r>
            <a:rPr lang="fr-FR" dirty="0" err="1" smtClean="0"/>
            <a:t>execute</a:t>
          </a:r>
          <a:r>
            <a:rPr lang="fr-FR" dirty="0" smtClean="0"/>
            <a:t>)</a:t>
          </a:r>
          <a:endParaRPr lang="fr-FR" dirty="0"/>
        </a:p>
      </dgm:t>
    </dgm:pt>
    <dgm:pt modelId="{0C17EC27-13D0-014A-8E94-2AED900763E8}" type="parTrans" cxnId="{8300D91E-BFBB-BA49-9356-3FB27A690D5B}">
      <dgm:prSet/>
      <dgm:spPr/>
      <dgm:t>
        <a:bodyPr/>
        <a:lstStyle/>
        <a:p>
          <a:endParaRPr lang="fr-FR"/>
        </a:p>
      </dgm:t>
    </dgm:pt>
    <dgm:pt modelId="{83E892E9-02E2-E24A-B3B4-08E63B483264}" type="sibTrans" cxnId="{8300D91E-BFBB-BA49-9356-3FB27A690D5B}">
      <dgm:prSet/>
      <dgm:spPr/>
      <dgm:t>
        <a:bodyPr/>
        <a:lstStyle/>
        <a:p>
          <a:endParaRPr lang="fr-FR"/>
        </a:p>
      </dgm:t>
    </dgm:pt>
    <dgm:pt modelId="{37A9E4C6-96D5-7045-AA67-289A8973157D}" type="pres">
      <dgm:prSet presAssocID="{E5F927E8-3359-CF43-8045-8013C33AE05E}" presName="diagram" presStyleCnt="0">
        <dgm:presLayoutVars>
          <dgm:dir/>
          <dgm:resizeHandles val="exact"/>
        </dgm:presLayoutVars>
      </dgm:prSet>
      <dgm:spPr/>
      <dgm:t>
        <a:bodyPr/>
        <a:lstStyle/>
        <a:p>
          <a:endParaRPr lang="fr-FR"/>
        </a:p>
      </dgm:t>
    </dgm:pt>
    <dgm:pt modelId="{19455E51-708C-3F47-94F7-51A97163537B}" type="pres">
      <dgm:prSet presAssocID="{BE78AF39-E01C-B44C-827A-3D4E9B31C19D}" presName="node" presStyleLbl="node1" presStyleIdx="0" presStyleCnt="3">
        <dgm:presLayoutVars>
          <dgm:bulletEnabled val="1"/>
        </dgm:presLayoutVars>
      </dgm:prSet>
      <dgm:spPr/>
      <dgm:t>
        <a:bodyPr/>
        <a:lstStyle/>
        <a:p>
          <a:endParaRPr lang="fr-FR"/>
        </a:p>
      </dgm:t>
    </dgm:pt>
    <dgm:pt modelId="{568FE3E1-7231-C649-924A-264C4AE1A98B}" type="pres">
      <dgm:prSet presAssocID="{5C920703-405F-024F-9652-1A8E8ECD28CB}" presName="sibTrans" presStyleCnt="0"/>
      <dgm:spPr/>
    </dgm:pt>
    <dgm:pt modelId="{8571B54A-249A-E048-9842-CF89AD145739}" type="pres">
      <dgm:prSet presAssocID="{B7FC79B7-E93D-F241-8E93-59F2163AE5E8}" presName="node" presStyleLbl="node1" presStyleIdx="1" presStyleCnt="3">
        <dgm:presLayoutVars>
          <dgm:bulletEnabled val="1"/>
        </dgm:presLayoutVars>
      </dgm:prSet>
      <dgm:spPr/>
      <dgm:t>
        <a:bodyPr/>
        <a:lstStyle/>
        <a:p>
          <a:endParaRPr lang="fr-FR"/>
        </a:p>
      </dgm:t>
    </dgm:pt>
    <dgm:pt modelId="{ACBC0574-2AFF-5A4F-8A1A-F018117862A3}" type="pres">
      <dgm:prSet presAssocID="{1AA76CF6-A317-4040-B904-6B389CAEFBA7}" presName="sibTrans" presStyleCnt="0"/>
      <dgm:spPr/>
    </dgm:pt>
    <dgm:pt modelId="{84872624-AC07-6E4E-A261-ADCAAA583E8F}" type="pres">
      <dgm:prSet presAssocID="{00606D64-0845-DC42-A6BE-C1F36C01CEB7}" presName="node" presStyleLbl="node1" presStyleIdx="2" presStyleCnt="3">
        <dgm:presLayoutVars>
          <dgm:bulletEnabled val="1"/>
        </dgm:presLayoutVars>
      </dgm:prSet>
      <dgm:spPr/>
      <dgm:t>
        <a:bodyPr/>
        <a:lstStyle/>
        <a:p>
          <a:endParaRPr lang="fr-FR"/>
        </a:p>
      </dgm:t>
    </dgm:pt>
  </dgm:ptLst>
  <dgm:cxnLst>
    <dgm:cxn modelId="{290C6DB5-06E7-F74D-B758-EDCD52DAA76E}" srcId="{E5F927E8-3359-CF43-8045-8013C33AE05E}" destId="{B7FC79B7-E93D-F241-8E93-59F2163AE5E8}" srcOrd="1" destOrd="0" parTransId="{BFB1493C-CB87-6544-9CCC-AA2AF5D97479}" sibTransId="{1AA76CF6-A317-4040-B904-6B389CAEFBA7}"/>
    <dgm:cxn modelId="{6A4AD237-F245-8B40-9383-BA1FA7D1D9CA}" type="presOf" srcId="{E5F927E8-3359-CF43-8045-8013C33AE05E}" destId="{37A9E4C6-96D5-7045-AA67-289A8973157D}" srcOrd="0" destOrd="0" presId="urn:microsoft.com/office/officeart/2005/8/layout/default"/>
    <dgm:cxn modelId="{1082C5D8-5E7A-F04B-B458-88476E79EB83}" type="presOf" srcId="{00606D64-0845-DC42-A6BE-C1F36C01CEB7}" destId="{84872624-AC07-6E4E-A261-ADCAAA583E8F}" srcOrd="0" destOrd="0" presId="urn:microsoft.com/office/officeart/2005/8/layout/default"/>
    <dgm:cxn modelId="{AE21B903-65BB-7C46-9FCB-01AC25B7B3B6}" type="presOf" srcId="{BE78AF39-E01C-B44C-827A-3D4E9B31C19D}" destId="{19455E51-708C-3F47-94F7-51A97163537B}" srcOrd="0" destOrd="0" presId="urn:microsoft.com/office/officeart/2005/8/layout/default"/>
    <dgm:cxn modelId="{20FF6598-B7E8-A94B-BB7C-6A6B3810BF3D}" srcId="{E5F927E8-3359-CF43-8045-8013C33AE05E}" destId="{BE78AF39-E01C-B44C-827A-3D4E9B31C19D}" srcOrd="0" destOrd="0" parTransId="{0FF231D7-17FE-6641-99F0-C90C86161340}" sibTransId="{5C920703-405F-024F-9652-1A8E8ECD28CB}"/>
    <dgm:cxn modelId="{93DDCFE0-851E-9146-8C57-0DC64A4C634B}" type="presOf" srcId="{B7FC79B7-E93D-F241-8E93-59F2163AE5E8}" destId="{8571B54A-249A-E048-9842-CF89AD145739}" srcOrd="0" destOrd="0" presId="urn:microsoft.com/office/officeart/2005/8/layout/default"/>
    <dgm:cxn modelId="{8300D91E-BFBB-BA49-9356-3FB27A690D5B}" srcId="{E5F927E8-3359-CF43-8045-8013C33AE05E}" destId="{00606D64-0845-DC42-A6BE-C1F36C01CEB7}" srcOrd="2" destOrd="0" parTransId="{0C17EC27-13D0-014A-8E94-2AED900763E8}" sibTransId="{83E892E9-02E2-E24A-B3B4-08E63B483264}"/>
    <dgm:cxn modelId="{A8E02D0A-C89F-0B43-8217-BEA6100D40FE}" type="presParOf" srcId="{37A9E4C6-96D5-7045-AA67-289A8973157D}" destId="{19455E51-708C-3F47-94F7-51A97163537B}" srcOrd="0" destOrd="0" presId="urn:microsoft.com/office/officeart/2005/8/layout/default"/>
    <dgm:cxn modelId="{074B0399-25A9-DC44-A64D-2AFCF672CF35}" type="presParOf" srcId="{37A9E4C6-96D5-7045-AA67-289A8973157D}" destId="{568FE3E1-7231-C649-924A-264C4AE1A98B}" srcOrd="1" destOrd="0" presId="urn:microsoft.com/office/officeart/2005/8/layout/default"/>
    <dgm:cxn modelId="{C45B7D9E-0FFC-244E-8A1E-6C35598FBF76}" type="presParOf" srcId="{37A9E4C6-96D5-7045-AA67-289A8973157D}" destId="{8571B54A-249A-E048-9842-CF89AD145739}" srcOrd="2" destOrd="0" presId="urn:microsoft.com/office/officeart/2005/8/layout/default"/>
    <dgm:cxn modelId="{C4C8998B-6A62-C544-AFC0-2C12DA06A991}" type="presParOf" srcId="{37A9E4C6-96D5-7045-AA67-289A8973157D}" destId="{ACBC0574-2AFF-5A4F-8A1A-F018117862A3}" srcOrd="3" destOrd="0" presId="urn:microsoft.com/office/officeart/2005/8/layout/default"/>
    <dgm:cxn modelId="{722C97DE-F4E6-B54B-A388-A486A773877D}" type="presParOf" srcId="{37A9E4C6-96D5-7045-AA67-289A8973157D}" destId="{84872624-AC07-6E4E-A261-ADCAAA583E8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D26966-DA53-9544-88D9-1ED99B3E6EB4}"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fr-FR"/>
        </a:p>
      </dgm:t>
    </dgm:pt>
    <dgm:pt modelId="{93E7E5F4-9B5C-794C-BC55-0C0F44E5C9AF}">
      <dgm:prSet/>
      <dgm:spPr/>
      <dgm:t>
        <a:bodyPr/>
        <a:lstStyle/>
        <a:p>
          <a:pPr rtl="0"/>
          <a:r>
            <a:rPr lang="fr-FR" dirty="0" smtClean="0"/>
            <a:t>-</a:t>
          </a:r>
          <a:r>
            <a:rPr lang="fr-FR" dirty="0" err="1" smtClean="0"/>
            <a:t>rw</a:t>
          </a:r>
          <a:r>
            <a:rPr lang="fr-FR" dirty="0" smtClean="0"/>
            <a:t>-r--r--</a:t>
          </a:r>
          <a:endParaRPr lang="fr-FR" dirty="0"/>
        </a:p>
      </dgm:t>
    </dgm:pt>
    <dgm:pt modelId="{02C3548B-4BCD-8540-ABFD-35D826C1DC03}" type="parTrans" cxnId="{6B51E129-A839-D64E-97DA-65241F98E4FA}">
      <dgm:prSet/>
      <dgm:spPr/>
      <dgm:t>
        <a:bodyPr/>
        <a:lstStyle/>
        <a:p>
          <a:endParaRPr lang="fr-FR"/>
        </a:p>
      </dgm:t>
    </dgm:pt>
    <dgm:pt modelId="{E37F9928-257B-C541-996A-2E01234981DB}" type="sibTrans" cxnId="{6B51E129-A839-D64E-97DA-65241F98E4FA}">
      <dgm:prSet/>
      <dgm:spPr/>
      <dgm:t>
        <a:bodyPr/>
        <a:lstStyle/>
        <a:p>
          <a:endParaRPr lang="fr-FR"/>
        </a:p>
      </dgm:t>
    </dgm:pt>
    <dgm:pt modelId="{F7AF41FF-12EF-3B4E-86CB-FFC0A07BA26B}">
      <dgm:prSet/>
      <dgm:spPr/>
      <dgm:t>
        <a:bodyPr/>
        <a:lstStyle/>
        <a:p>
          <a:pPr rtl="0"/>
          <a:r>
            <a:rPr lang="fr-FR" dirty="0" smtClean="0"/>
            <a:t>chmod u=</a:t>
          </a:r>
          <a:r>
            <a:rPr lang="fr-FR" dirty="0" err="1" smtClean="0"/>
            <a:t>rx</a:t>
          </a:r>
          <a:endParaRPr lang="fr-FR" dirty="0"/>
        </a:p>
      </dgm:t>
    </dgm:pt>
    <dgm:pt modelId="{757CE806-3FF1-D547-94C8-4C3038EA99E2}" type="parTrans" cxnId="{2736E932-D9B1-034B-A1AA-45CF6BDC855A}">
      <dgm:prSet/>
      <dgm:spPr/>
      <dgm:t>
        <a:bodyPr/>
        <a:lstStyle/>
        <a:p>
          <a:endParaRPr lang="fr-FR"/>
        </a:p>
      </dgm:t>
    </dgm:pt>
    <dgm:pt modelId="{55B3748F-5109-AD44-8628-F5852468BC80}" type="sibTrans" cxnId="{2736E932-D9B1-034B-A1AA-45CF6BDC855A}">
      <dgm:prSet/>
      <dgm:spPr/>
      <dgm:t>
        <a:bodyPr/>
        <a:lstStyle/>
        <a:p>
          <a:endParaRPr lang="fr-FR"/>
        </a:p>
      </dgm:t>
    </dgm:pt>
    <dgm:pt modelId="{02FD5390-B6A8-BA46-AEFD-5A33E5DA2996}">
      <dgm:prSet/>
      <dgm:spPr/>
      <dgm:t>
        <a:bodyPr/>
        <a:lstStyle/>
        <a:p>
          <a:pPr rtl="0"/>
          <a:r>
            <a:rPr lang="fr-FR" dirty="0" smtClean="0"/>
            <a:t>-r-</a:t>
          </a:r>
          <a:r>
            <a:rPr lang="fr-FR" dirty="0" err="1" smtClean="0"/>
            <a:t>xr</a:t>
          </a:r>
          <a:r>
            <a:rPr lang="fr-FR" dirty="0" smtClean="0"/>
            <a:t>--r--</a:t>
          </a:r>
          <a:endParaRPr lang="fr-FR" dirty="0"/>
        </a:p>
      </dgm:t>
    </dgm:pt>
    <dgm:pt modelId="{A73E2C19-49C5-9E4A-9DD5-0B7A9121FCF0}" type="parTrans" cxnId="{0DF9B562-EAE3-3A45-BE30-D9FBADC7B389}">
      <dgm:prSet/>
      <dgm:spPr/>
      <dgm:t>
        <a:bodyPr/>
        <a:lstStyle/>
        <a:p>
          <a:endParaRPr lang="fr-FR"/>
        </a:p>
      </dgm:t>
    </dgm:pt>
    <dgm:pt modelId="{6D62D75A-0301-674B-B4F3-0FD60846B349}" type="sibTrans" cxnId="{0DF9B562-EAE3-3A45-BE30-D9FBADC7B389}">
      <dgm:prSet/>
      <dgm:spPr/>
      <dgm:t>
        <a:bodyPr/>
        <a:lstStyle/>
        <a:p>
          <a:endParaRPr lang="fr-FR"/>
        </a:p>
      </dgm:t>
    </dgm:pt>
    <dgm:pt modelId="{B13C8D67-4939-1A45-82E4-E3B2AB1730F8}" type="pres">
      <dgm:prSet presAssocID="{4ED26966-DA53-9544-88D9-1ED99B3E6EB4}" presName="Name0" presStyleCnt="0">
        <dgm:presLayoutVars>
          <dgm:dir/>
          <dgm:resizeHandles val="exact"/>
        </dgm:presLayoutVars>
      </dgm:prSet>
      <dgm:spPr/>
      <dgm:t>
        <a:bodyPr/>
        <a:lstStyle/>
        <a:p>
          <a:endParaRPr lang="fr-FR"/>
        </a:p>
      </dgm:t>
    </dgm:pt>
    <dgm:pt modelId="{F01A06F7-8C64-AE47-9215-6C3AA0C95D9D}" type="pres">
      <dgm:prSet presAssocID="{93E7E5F4-9B5C-794C-BC55-0C0F44E5C9AF}" presName="node" presStyleLbl="node1" presStyleIdx="0" presStyleCnt="3">
        <dgm:presLayoutVars>
          <dgm:bulletEnabled val="1"/>
        </dgm:presLayoutVars>
      </dgm:prSet>
      <dgm:spPr/>
      <dgm:t>
        <a:bodyPr/>
        <a:lstStyle/>
        <a:p>
          <a:endParaRPr lang="fr-FR"/>
        </a:p>
      </dgm:t>
    </dgm:pt>
    <dgm:pt modelId="{B3E691B3-AF29-4842-8C4F-F7B7DC31AF89}" type="pres">
      <dgm:prSet presAssocID="{E37F9928-257B-C541-996A-2E01234981DB}" presName="sibTrans" presStyleLbl="sibTrans2D1" presStyleIdx="0" presStyleCnt="2"/>
      <dgm:spPr/>
      <dgm:t>
        <a:bodyPr/>
        <a:lstStyle/>
        <a:p>
          <a:endParaRPr lang="fr-FR"/>
        </a:p>
      </dgm:t>
    </dgm:pt>
    <dgm:pt modelId="{6F6B8195-1BB0-214A-9859-A4A589A266CB}" type="pres">
      <dgm:prSet presAssocID="{E37F9928-257B-C541-996A-2E01234981DB}" presName="connectorText" presStyleLbl="sibTrans2D1" presStyleIdx="0" presStyleCnt="2"/>
      <dgm:spPr/>
      <dgm:t>
        <a:bodyPr/>
        <a:lstStyle/>
        <a:p>
          <a:endParaRPr lang="fr-FR"/>
        </a:p>
      </dgm:t>
    </dgm:pt>
    <dgm:pt modelId="{F0591C86-A78A-784C-82FD-6227820A5D9C}" type="pres">
      <dgm:prSet presAssocID="{F7AF41FF-12EF-3B4E-86CB-FFC0A07BA26B}" presName="node" presStyleLbl="node1" presStyleIdx="1" presStyleCnt="3">
        <dgm:presLayoutVars>
          <dgm:bulletEnabled val="1"/>
        </dgm:presLayoutVars>
      </dgm:prSet>
      <dgm:spPr/>
      <dgm:t>
        <a:bodyPr/>
        <a:lstStyle/>
        <a:p>
          <a:endParaRPr lang="fr-FR"/>
        </a:p>
      </dgm:t>
    </dgm:pt>
    <dgm:pt modelId="{C35AF663-2ABC-6349-8899-C08A0637AFC5}" type="pres">
      <dgm:prSet presAssocID="{55B3748F-5109-AD44-8628-F5852468BC80}" presName="sibTrans" presStyleLbl="sibTrans2D1" presStyleIdx="1" presStyleCnt="2"/>
      <dgm:spPr/>
      <dgm:t>
        <a:bodyPr/>
        <a:lstStyle/>
        <a:p>
          <a:endParaRPr lang="fr-FR"/>
        </a:p>
      </dgm:t>
    </dgm:pt>
    <dgm:pt modelId="{DD4B7486-308F-A649-BEF6-CFEB42573F44}" type="pres">
      <dgm:prSet presAssocID="{55B3748F-5109-AD44-8628-F5852468BC80}" presName="connectorText" presStyleLbl="sibTrans2D1" presStyleIdx="1" presStyleCnt="2"/>
      <dgm:spPr/>
      <dgm:t>
        <a:bodyPr/>
        <a:lstStyle/>
        <a:p>
          <a:endParaRPr lang="fr-FR"/>
        </a:p>
      </dgm:t>
    </dgm:pt>
    <dgm:pt modelId="{BCB5FBB5-79A5-464B-82C8-A0698550BB1B}" type="pres">
      <dgm:prSet presAssocID="{02FD5390-B6A8-BA46-AEFD-5A33E5DA2996}" presName="node" presStyleLbl="node1" presStyleIdx="2" presStyleCnt="3">
        <dgm:presLayoutVars>
          <dgm:bulletEnabled val="1"/>
        </dgm:presLayoutVars>
      </dgm:prSet>
      <dgm:spPr/>
      <dgm:t>
        <a:bodyPr/>
        <a:lstStyle/>
        <a:p>
          <a:endParaRPr lang="fr-FR"/>
        </a:p>
      </dgm:t>
    </dgm:pt>
  </dgm:ptLst>
  <dgm:cxnLst>
    <dgm:cxn modelId="{2736E932-D9B1-034B-A1AA-45CF6BDC855A}" srcId="{4ED26966-DA53-9544-88D9-1ED99B3E6EB4}" destId="{F7AF41FF-12EF-3B4E-86CB-FFC0A07BA26B}" srcOrd="1" destOrd="0" parTransId="{757CE806-3FF1-D547-94C8-4C3038EA99E2}" sibTransId="{55B3748F-5109-AD44-8628-F5852468BC80}"/>
    <dgm:cxn modelId="{6B51E129-A839-D64E-97DA-65241F98E4FA}" srcId="{4ED26966-DA53-9544-88D9-1ED99B3E6EB4}" destId="{93E7E5F4-9B5C-794C-BC55-0C0F44E5C9AF}" srcOrd="0" destOrd="0" parTransId="{02C3548B-4BCD-8540-ABFD-35D826C1DC03}" sibTransId="{E37F9928-257B-C541-996A-2E01234981DB}"/>
    <dgm:cxn modelId="{D2817CDF-5AC1-BE4D-9437-1244208DE4DE}" type="presOf" srcId="{E37F9928-257B-C541-996A-2E01234981DB}" destId="{6F6B8195-1BB0-214A-9859-A4A589A266CB}" srcOrd="1" destOrd="0" presId="urn:microsoft.com/office/officeart/2005/8/layout/process1"/>
    <dgm:cxn modelId="{A69FEF9B-3450-0148-99E9-BE52EF67704F}" type="presOf" srcId="{55B3748F-5109-AD44-8628-F5852468BC80}" destId="{C35AF663-2ABC-6349-8899-C08A0637AFC5}" srcOrd="0" destOrd="0" presId="urn:microsoft.com/office/officeart/2005/8/layout/process1"/>
    <dgm:cxn modelId="{EFF6D451-1B4E-1C4F-92D3-D3BD57E38702}" type="presOf" srcId="{93E7E5F4-9B5C-794C-BC55-0C0F44E5C9AF}" destId="{F01A06F7-8C64-AE47-9215-6C3AA0C95D9D}" srcOrd="0" destOrd="0" presId="urn:microsoft.com/office/officeart/2005/8/layout/process1"/>
    <dgm:cxn modelId="{8FBABECA-E129-5243-A492-2C1154E9A4C8}" type="presOf" srcId="{55B3748F-5109-AD44-8628-F5852468BC80}" destId="{DD4B7486-308F-A649-BEF6-CFEB42573F44}" srcOrd="1" destOrd="0" presId="urn:microsoft.com/office/officeart/2005/8/layout/process1"/>
    <dgm:cxn modelId="{0DF9B562-EAE3-3A45-BE30-D9FBADC7B389}" srcId="{4ED26966-DA53-9544-88D9-1ED99B3E6EB4}" destId="{02FD5390-B6A8-BA46-AEFD-5A33E5DA2996}" srcOrd="2" destOrd="0" parTransId="{A73E2C19-49C5-9E4A-9DD5-0B7A9121FCF0}" sibTransId="{6D62D75A-0301-674B-B4F3-0FD60846B349}"/>
    <dgm:cxn modelId="{1BD3241F-21F4-1846-9D6F-9ECCE949AAFF}" type="presOf" srcId="{02FD5390-B6A8-BA46-AEFD-5A33E5DA2996}" destId="{BCB5FBB5-79A5-464B-82C8-A0698550BB1B}" srcOrd="0" destOrd="0" presId="urn:microsoft.com/office/officeart/2005/8/layout/process1"/>
    <dgm:cxn modelId="{DD184AAE-07E8-0D44-B677-FCABB33839F3}" type="presOf" srcId="{F7AF41FF-12EF-3B4E-86CB-FFC0A07BA26B}" destId="{F0591C86-A78A-784C-82FD-6227820A5D9C}" srcOrd="0" destOrd="0" presId="urn:microsoft.com/office/officeart/2005/8/layout/process1"/>
    <dgm:cxn modelId="{2A6260A9-74E4-B543-AB86-6F17C343549E}" type="presOf" srcId="{E37F9928-257B-C541-996A-2E01234981DB}" destId="{B3E691B3-AF29-4842-8C4F-F7B7DC31AF89}" srcOrd="0" destOrd="0" presId="urn:microsoft.com/office/officeart/2005/8/layout/process1"/>
    <dgm:cxn modelId="{9B75DE61-CBBD-E34C-B536-D7AC8D4061ED}" type="presOf" srcId="{4ED26966-DA53-9544-88D9-1ED99B3E6EB4}" destId="{B13C8D67-4939-1A45-82E4-E3B2AB1730F8}" srcOrd="0" destOrd="0" presId="urn:microsoft.com/office/officeart/2005/8/layout/process1"/>
    <dgm:cxn modelId="{6D82C40F-2EA9-AD45-BA4A-6D4BAE36372C}" type="presParOf" srcId="{B13C8D67-4939-1A45-82E4-E3B2AB1730F8}" destId="{F01A06F7-8C64-AE47-9215-6C3AA0C95D9D}" srcOrd="0" destOrd="0" presId="urn:microsoft.com/office/officeart/2005/8/layout/process1"/>
    <dgm:cxn modelId="{684D732C-1E18-BD46-BDDD-5E85860F99DB}" type="presParOf" srcId="{B13C8D67-4939-1A45-82E4-E3B2AB1730F8}" destId="{B3E691B3-AF29-4842-8C4F-F7B7DC31AF89}" srcOrd="1" destOrd="0" presId="urn:microsoft.com/office/officeart/2005/8/layout/process1"/>
    <dgm:cxn modelId="{F8D7B679-F599-824B-9A55-DF352FA5A73C}" type="presParOf" srcId="{B3E691B3-AF29-4842-8C4F-F7B7DC31AF89}" destId="{6F6B8195-1BB0-214A-9859-A4A589A266CB}" srcOrd="0" destOrd="0" presId="urn:microsoft.com/office/officeart/2005/8/layout/process1"/>
    <dgm:cxn modelId="{1CB6DC2E-8023-6848-8135-AB904D2350C6}" type="presParOf" srcId="{B13C8D67-4939-1A45-82E4-E3B2AB1730F8}" destId="{F0591C86-A78A-784C-82FD-6227820A5D9C}" srcOrd="2" destOrd="0" presId="urn:microsoft.com/office/officeart/2005/8/layout/process1"/>
    <dgm:cxn modelId="{B15D66AE-58DB-5943-B61F-287D40D7816F}" type="presParOf" srcId="{B13C8D67-4939-1A45-82E4-E3B2AB1730F8}" destId="{C35AF663-2ABC-6349-8899-C08A0637AFC5}" srcOrd="3" destOrd="0" presId="urn:microsoft.com/office/officeart/2005/8/layout/process1"/>
    <dgm:cxn modelId="{C41DD209-15A0-744E-9F0A-14654F525E9B}" type="presParOf" srcId="{C35AF663-2ABC-6349-8899-C08A0637AFC5}" destId="{DD4B7486-308F-A649-BEF6-CFEB42573F44}" srcOrd="0" destOrd="0" presId="urn:microsoft.com/office/officeart/2005/8/layout/process1"/>
    <dgm:cxn modelId="{0AA6FD47-D7E5-AD4D-90AF-C7F65D8F2F14}" type="presParOf" srcId="{B13C8D67-4939-1A45-82E4-E3B2AB1730F8}" destId="{BCB5FBB5-79A5-464B-82C8-A0698550BB1B}"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D26966-DA53-9544-88D9-1ED99B3E6EB4}"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fr-FR"/>
        </a:p>
      </dgm:t>
    </dgm:pt>
    <dgm:pt modelId="{93E7E5F4-9B5C-794C-BC55-0C0F44E5C9AF}">
      <dgm:prSet/>
      <dgm:spPr/>
      <dgm:t>
        <a:bodyPr/>
        <a:lstStyle/>
        <a:p>
          <a:pPr rtl="0"/>
          <a:r>
            <a:rPr lang="fr-FR" dirty="0" smtClean="0"/>
            <a:t>-</a:t>
          </a:r>
          <a:r>
            <a:rPr lang="fr-FR" dirty="0" err="1" smtClean="0"/>
            <a:t>rw</a:t>
          </a:r>
          <a:r>
            <a:rPr lang="fr-FR" dirty="0" smtClean="0"/>
            <a:t>-r--r--</a:t>
          </a:r>
          <a:endParaRPr lang="fr-FR" dirty="0"/>
        </a:p>
      </dgm:t>
    </dgm:pt>
    <dgm:pt modelId="{02C3548B-4BCD-8540-ABFD-35D826C1DC03}" type="parTrans" cxnId="{6B51E129-A839-D64E-97DA-65241F98E4FA}">
      <dgm:prSet/>
      <dgm:spPr/>
      <dgm:t>
        <a:bodyPr/>
        <a:lstStyle/>
        <a:p>
          <a:endParaRPr lang="fr-FR"/>
        </a:p>
      </dgm:t>
    </dgm:pt>
    <dgm:pt modelId="{E37F9928-257B-C541-996A-2E01234981DB}" type="sibTrans" cxnId="{6B51E129-A839-D64E-97DA-65241F98E4FA}">
      <dgm:prSet/>
      <dgm:spPr/>
      <dgm:t>
        <a:bodyPr/>
        <a:lstStyle/>
        <a:p>
          <a:endParaRPr lang="fr-FR"/>
        </a:p>
      </dgm:t>
    </dgm:pt>
    <dgm:pt modelId="{F7AF41FF-12EF-3B4E-86CB-FFC0A07BA26B}">
      <dgm:prSet/>
      <dgm:spPr/>
      <dgm:t>
        <a:bodyPr/>
        <a:lstStyle/>
        <a:p>
          <a:pPr rtl="0"/>
          <a:r>
            <a:rPr lang="fr-FR" dirty="0" smtClean="0"/>
            <a:t>chmod </a:t>
          </a:r>
          <a:r>
            <a:rPr lang="fr-FR" dirty="0" err="1" smtClean="0"/>
            <a:t>og+w</a:t>
          </a:r>
          <a:endParaRPr lang="fr-FR" dirty="0"/>
        </a:p>
      </dgm:t>
    </dgm:pt>
    <dgm:pt modelId="{757CE806-3FF1-D547-94C8-4C3038EA99E2}" type="parTrans" cxnId="{2736E932-D9B1-034B-A1AA-45CF6BDC855A}">
      <dgm:prSet/>
      <dgm:spPr/>
      <dgm:t>
        <a:bodyPr/>
        <a:lstStyle/>
        <a:p>
          <a:endParaRPr lang="fr-FR"/>
        </a:p>
      </dgm:t>
    </dgm:pt>
    <dgm:pt modelId="{55B3748F-5109-AD44-8628-F5852468BC80}" type="sibTrans" cxnId="{2736E932-D9B1-034B-A1AA-45CF6BDC855A}">
      <dgm:prSet/>
      <dgm:spPr/>
      <dgm:t>
        <a:bodyPr/>
        <a:lstStyle/>
        <a:p>
          <a:endParaRPr lang="fr-FR"/>
        </a:p>
      </dgm:t>
    </dgm:pt>
    <dgm:pt modelId="{02FD5390-B6A8-BA46-AEFD-5A33E5DA2996}">
      <dgm:prSet/>
      <dgm:spPr/>
      <dgm:t>
        <a:bodyPr/>
        <a:lstStyle/>
        <a:p>
          <a:pPr rtl="0"/>
          <a:r>
            <a:rPr lang="fr-FR" dirty="0" smtClean="0"/>
            <a:t>-</a:t>
          </a:r>
          <a:r>
            <a:rPr lang="fr-FR" dirty="0" err="1" smtClean="0"/>
            <a:t>rw-rw-rw</a:t>
          </a:r>
          <a:r>
            <a:rPr lang="fr-FR" dirty="0" smtClean="0"/>
            <a:t>-</a:t>
          </a:r>
          <a:endParaRPr lang="fr-FR" dirty="0"/>
        </a:p>
      </dgm:t>
    </dgm:pt>
    <dgm:pt modelId="{A73E2C19-49C5-9E4A-9DD5-0B7A9121FCF0}" type="parTrans" cxnId="{0DF9B562-EAE3-3A45-BE30-D9FBADC7B389}">
      <dgm:prSet/>
      <dgm:spPr/>
      <dgm:t>
        <a:bodyPr/>
        <a:lstStyle/>
        <a:p>
          <a:endParaRPr lang="fr-FR"/>
        </a:p>
      </dgm:t>
    </dgm:pt>
    <dgm:pt modelId="{6D62D75A-0301-674B-B4F3-0FD60846B349}" type="sibTrans" cxnId="{0DF9B562-EAE3-3A45-BE30-D9FBADC7B389}">
      <dgm:prSet/>
      <dgm:spPr/>
      <dgm:t>
        <a:bodyPr/>
        <a:lstStyle/>
        <a:p>
          <a:endParaRPr lang="fr-FR"/>
        </a:p>
      </dgm:t>
    </dgm:pt>
    <dgm:pt modelId="{B13C8D67-4939-1A45-82E4-E3B2AB1730F8}" type="pres">
      <dgm:prSet presAssocID="{4ED26966-DA53-9544-88D9-1ED99B3E6EB4}" presName="Name0" presStyleCnt="0">
        <dgm:presLayoutVars>
          <dgm:dir/>
          <dgm:resizeHandles val="exact"/>
        </dgm:presLayoutVars>
      </dgm:prSet>
      <dgm:spPr/>
      <dgm:t>
        <a:bodyPr/>
        <a:lstStyle/>
        <a:p>
          <a:endParaRPr lang="fr-FR"/>
        </a:p>
      </dgm:t>
    </dgm:pt>
    <dgm:pt modelId="{F01A06F7-8C64-AE47-9215-6C3AA0C95D9D}" type="pres">
      <dgm:prSet presAssocID="{93E7E5F4-9B5C-794C-BC55-0C0F44E5C9AF}" presName="node" presStyleLbl="node1" presStyleIdx="0" presStyleCnt="3">
        <dgm:presLayoutVars>
          <dgm:bulletEnabled val="1"/>
        </dgm:presLayoutVars>
      </dgm:prSet>
      <dgm:spPr/>
      <dgm:t>
        <a:bodyPr/>
        <a:lstStyle/>
        <a:p>
          <a:endParaRPr lang="fr-FR"/>
        </a:p>
      </dgm:t>
    </dgm:pt>
    <dgm:pt modelId="{B3E691B3-AF29-4842-8C4F-F7B7DC31AF89}" type="pres">
      <dgm:prSet presAssocID="{E37F9928-257B-C541-996A-2E01234981DB}" presName="sibTrans" presStyleLbl="sibTrans2D1" presStyleIdx="0" presStyleCnt="2"/>
      <dgm:spPr/>
      <dgm:t>
        <a:bodyPr/>
        <a:lstStyle/>
        <a:p>
          <a:endParaRPr lang="fr-FR"/>
        </a:p>
      </dgm:t>
    </dgm:pt>
    <dgm:pt modelId="{6F6B8195-1BB0-214A-9859-A4A589A266CB}" type="pres">
      <dgm:prSet presAssocID="{E37F9928-257B-C541-996A-2E01234981DB}" presName="connectorText" presStyleLbl="sibTrans2D1" presStyleIdx="0" presStyleCnt="2"/>
      <dgm:spPr/>
      <dgm:t>
        <a:bodyPr/>
        <a:lstStyle/>
        <a:p>
          <a:endParaRPr lang="fr-FR"/>
        </a:p>
      </dgm:t>
    </dgm:pt>
    <dgm:pt modelId="{F0591C86-A78A-784C-82FD-6227820A5D9C}" type="pres">
      <dgm:prSet presAssocID="{F7AF41FF-12EF-3B4E-86CB-FFC0A07BA26B}" presName="node" presStyleLbl="node1" presStyleIdx="1" presStyleCnt="3">
        <dgm:presLayoutVars>
          <dgm:bulletEnabled val="1"/>
        </dgm:presLayoutVars>
      </dgm:prSet>
      <dgm:spPr/>
      <dgm:t>
        <a:bodyPr/>
        <a:lstStyle/>
        <a:p>
          <a:endParaRPr lang="fr-FR"/>
        </a:p>
      </dgm:t>
    </dgm:pt>
    <dgm:pt modelId="{C35AF663-2ABC-6349-8899-C08A0637AFC5}" type="pres">
      <dgm:prSet presAssocID="{55B3748F-5109-AD44-8628-F5852468BC80}" presName="sibTrans" presStyleLbl="sibTrans2D1" presStyleIdx="1" presStyleCnt="2"/>
      <dgm:spPr/>
      <dgm:t>
        <a:bodyPr/>
        <a:lstStyle/>
        <a:p>
          <a:endParaRPr lang="fr-FR"/>
        </a:p>
      </dgm:t>
    </dgm:pt>
    <dgm:pt modelId="{DD4B7486-308F-A649-BEF6-CFEB42573F44}" type="pres">
      <dgm:prSet presAssocID="{55B3748F-5109-AD44-8628-F5852468BC80}" presName="connectorText" presStyleLbl="sibTrans2D1" presStyleIdx="1" presStyleCnt="2"/>
      <dgm:spPr/>
      <dgm:t>
        <a:bodyPr/>
        <a:lstStyle/>
        <a:p>
          <a:endParaRPr lang="fr-FR"/>
        </a:p>
      </dgm:t>
    </dgm:pt>
    <dgm:pt modelId="{BCB5FBB5-79A5-464B-82C8-A0698550BB1B}" type="pres">
      <dgm:prSet presAssocID="{02FD5390-B6A8-BA46-AEFD-5A33E5DA2996}" presName="node" presStyleLbl="node1" presStyleIdx="2" presStyleCnt="3">
        <dgm:presLayoutVars>
          <dgm:bulletEnabled val="1"/>
        </dgm:presLayoutVars>
      </dgm:prSet>
      <dgm:spPr/>
      <dgm:t>
        <a:bodyPr/>
        <a:lstStyle/>
        <a:p>
          <a:endParaRPr lang="fr-FR"/>
        </a:p>
      </dgm:t>
    </dgm:pt>
  </dgm:ptLst>
  <dgm:cxnLst>
    <dgm:cxn modelId="{FC364F45-E9D5-3C4C-84DE-81A53A13DF0A}" type="presOf" srcId="{55B3748F-5109-AD44-8628-F5852468BC80}" destId="{C35AF663-2ABC-6349-8899-C08A0637AFC5}" srcOrd="0" destOrd="0" presId="urn:microsoft.com/office/officeart/2005/8/layout/process1"/>
    <dgm:cxn modelId="{2736E932-D9B1-034B-A1AA-45CF6BDC855A}" srcId="{4ED26966-DA53-9544-88D9-1ED99B3E6EB4}" destId="{F7AF41FF-12EF-3B4E-86CB-FFC0A07BA26B}" srcOrd="1" destOrd="0" parTransId="{757CE806-3FF1-D547-94C8-4C3038EA99E2}" sibTransId="{55B3748F-5109-AD44-8628-F5852468BC80}"/>
    <dgm:cxn modelId="{6B51E129-A839-D64E-97DA-65241F98E4FA}" srcId="{4ED26966-DA53-9544-88D9-1ED99B3E6EB4}" destId="{93E7E5F4-9B5C-794C-BC55-0C0F44E5C9AF}" srcOrd="0" destOrd="0" parTransId="{02C3548B-4BCD-8540-ABFD-35D826C1DC03}" sibTransId="{E37F9928-257B-C541-996A-2E01234981DB}"/>
    <dgm:cxn modelId="{4178277E-0E27-6444-8B74-E1E4ABE0D0E6}" type="presOf" srcId="{93E7E5F4-9B5C-794C-BC55-0C0F44E5C9AF}" destId="{F01A06F7-8C64-AE47-9215-6C3AA0C95D9D}" srcOrd="0" destOrd="0" presId="urn:microsoft.com/office/officeart/2005/8/layout/process1"/>
    <dgm:cxn modelId="{0F23A2F0-3370-FE46-A3F1-1BED1FB49C25}" type="presOf" srcId="{4ED26966-DA53-9544-88D9-1ED99B3E6EB4}" destId="{B13C8D67-4939-1A45-82E4-E3B2AB1730F8}" srcOrd="0" destOrd="0" presId="urn:microsoft.com/office/officeart/2005/8/layout/process1"/>
    <dgm:cxn modelId="{0DF9B562-EAE3-3A45-BE30-D9FBADC7B389}" srcId="{4ED26966-DA53-9544-88D9-1ED99B3E6EB4}" destId="{02FD5390-B6A8-BA46-AEFD-5A33E5DA2996}" srcOrd="2" destOrd="0" parTransId="{A73E2C19-49C5-9E4A-9DD5-0B7A9121FCF0}" sibTransId="{6D62D75A-0301-674B-B4F3-0FD60846B349}"/>
    <dgm:cxn modelId="{24B787F6-A2C7-F443-A102-A93895E37DBF}" type="presOf" srcId="{F7AF41FF-12EF-3B4E-86CB-FFC0A07BA26B}" destId="{F0591C86-A78A-784C-82FD-6227820A5D9C}" srcOrd="0" destOrd="0" presId="urn:microsoft.com/office/officeart/2005/8/layout/process1"/>
    <dgm:cxn modelId="{51D813C8-22F5-0C40-B228-F0FF189FD202}" type="presOf" srcId="{02FD5390-B6A8-BA46-AEFD-5A33E5DA2996}" destId="{BCB5FBB5-79A5-464B-82C8-A0698550BB1B}" srcOrd="0" destOrd="0" presId="urn:microsoft.com/office/officeart/2005/8/layout/process1"/>
    <dgm:cxn modelId="{AB1AA553-E3CA-8047-ABC1-EE538E3C6C2C}" type="presOf" srcId="{E37F9928-257B-C541-996A-2E01234981DB}" destId="{B3E691B3-AF29-4842-8C4F-F7B7DC31AF89}" srcOrd="0" destOrd="0" presId="urn:microsoft.com/office/officeart/2005/8/layout/process1"/>
    <dgm:cxn modelId="{AA135675-EDE1-9646-80F6-34692772A49F}" type="presOf" srcId="{E37F9928-257B-C541-996A-2E01234981DB}" destId="{6F6B8195-1BB0-214A-9859-A4A589A266CB}" srcOrd="1" destOrd="0" presId="urn:microsoft.com/office/officeart/2005/8/layout/process1"/>
    <dgm:cxn modelId="{3DBADDE4-6203-8C45-9368-8E99E25B9F85}" type="presOf" srcId="{55B3748F-5109-AD44-8628-F5852468BC80}" destId="{DD4B7486-308F-A649-BEF6-CFEB42573F44}" srcOrd="1" destOrd="0" presId="urn:microsoft.com/office/officeart/2005/8/layout/process1"/>
    <dgm:cxn modelId="{62158196-8DA1-0942-9C4F-2A1EA70E8BC8}" type="presParOf" srcId="{B13C8D67-4939-1A45-82E4-E3B2AB1730F8}" destId="{F01A06F7-8C64-AE47-9215-6C3AA0C95D9D}" srcOrd="0" destOrd="0" presId="urn:microsoft.com/office/officeart/2005/8/layout/process1"/>
    <dgm:cxn modelId="{068DF9B6-F926-484D-B36A-B3E5134192E8}" type="presParOf" srcId="{B13C8D67-4939-1A45-82E4-E3B2AB1730F8}" destId="{B3E691B3-AF29-4842-8C4F-F7B7DC31AF89}" srcOrd="1" destOrd="0" presId="urn:microsoft.com/office/officeart/2005/8/layout/process1"/>
    <dgm:cxn modelId="{A7C8B8FF-E324-B84A-A4A9-1E0464DC5688}" type="presParOf" srcId="{B3E691B3-AF29-4842-8C4F-F7B7DC31AF89}" destId="{6F6B8195-1BB0-214A-9859-A4A589A266CB}" srcOrd="0" destOrd="0" presId="urn:microsoft.com/office/officeart/2005/8/layout/process1"/>
    <dgm:cxn modelId="{9FD27DC0-A0A7-0243-980D-AE2B6AC110B2}" type="presParOf" srcId="{B13C8D67-4939-1A45-82E4-E3B2AB1730F8}" destId="{F0591C86-A78A-784C-82FD-6227820A5D9C}" srcOrd="2" destOrd="0" presId="urn:microsoft.com/office/officeart/2005/8/layout/process1"/>
    <dgm:cxn modelId="{9E5ED417-F28D-9442-88EF-C97D8DE1A0C1}" type="presParOf" srcId="{B13C8D67-4939-1A45-82E4-E3B2AB1730F8}" destId="{C35AF663-2ABC-6349-8899-C08A0637AFC5}" srcOrd="3" destOrd="0" presId="urn:microsoft.com/office/officeart/2005/8/layout/process1"/>
    <dgm:cxn modelId="{DA13C7F2-7124-3442-A38A-090AA8074291}" type="presParOf" srcId="{C35AF663-2ABC-6349-8899-C08A0637AFC5}" destId="{DD4B7486-308F-A649-BEF6-CFEB42573F44}" srcOrd="0" destOrd="0" presId="urn:microsoft.com/office/officeart/2005/8/layout/process1"/>
    <dgm:cxn modelId="{BD062E63-B731-A147-8A93-FBCE51D626EB}" type="presParOf" srcId="{B13C8D67-4939-1A45-82E4-E3B2AB1730F8}" destId="{BCB5FBB5-79A5-464B-82C8-A0698550BB1B}"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3B488D-D567-6247-81AD-5ED499287279}"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fr-FR"/>
        </a:p>
      </dgm:t>
    </dgm:pt>
    <dgm:pt modelId="{2EF0536B-BB02-434E-B562-509A7DE11C47}">
      <dgm:prSet/>
      <dgm:spPr/>
      <dgm:t>
        <a:bodyPr/>
        <a:lstStyle/>
        <a:p>
          <a:pPr rtl="0"/>
          <a:r>
            <a:rPr lang="fr-FR" dirty="0" smtClean="0"/>
            <a:t>Lecture</a:t>
          </a:r>
          <a:endParaRPr lang="fr-FR" dirty="0"/>
        </a:p>
      </dgm:t>
    </dgm:pt>
    <dgm:pt modelId="{BB697457-BDF3-1143-920E-8CF8A6586A49}" type="parTrans" cxnId="{FBB09D26-6E68-B946-9CF2-73255B78BD78}">
      <dgm:prSet/>
      <dgm:spPr/>
      <dgm:t>
        <a:bodyPr/>
        <a:lstStyle/>
        <a:p>
          <a:endParaRPr lang="fr-FR"/>
        </a:p>
      </dgm:t>
    </dgm:pt>
    <dgm:pt modelId="{B21AFDCA-25E9-DE40-8A46-7CE92986F7AF}" type="sibTrans" cxnId="{FBB09D26-6E68-B946-9CF2-73255B78BD78}">
      <dgm:prSet/>
      <dgm:spPr/>
      <dgm:t>
        <a:bodyPr/>
        <a:lstStyle/>
        <a:p>
          <a:endParaRPr lang="fr-FR"/>
        </a:p>
      </dgm:t>
    </dgm:pt>
    <dgm:pt modelId="{97C0B8E9-D31D-5E4B-8CA5-92AD9D92879E}">
      <dgm:prSet/>
      <dgm:spPr/>
      <dgm:t>
        <a:bodyPr/>
        <a:lstStyle/>
        <a:p>
          <a:pPr rtl="0"/>
          <a:r>
            <a:rPr lang="fr-FR" dirty="0" smtClean="0"/>
            <a:t>Ecriture</a:t>
          </a:r>
          <a:endParaRPr lang="fr-FR" dirty="0"/>
        </a:p>
      </dgm:t>
    </dgm:pt>
    <dgm:pt modelId="{C5D77A56-0082-CD45-A654-3B489974AD8B}" type="parTrans" cxnId="{A0E9DB1A-AD05-4B45-97A1-5E39CFD21CFB}">
      <dgm:prSet/>
      <dgm:spPr/>
      <dgm:t>
        <a:bodyPr/>
        <a:lstStyle/>
        <a:p>
          <a:endParaRPr lang="fr-FR"/>
        </a:p>
      </dgm:t>
    </dgm:pt>
    <dgm:pt modelId="{580F7589-F44C-9A41-B6A4-9A5341BC9AC4}" type="sibTrans" cxnId="{A0E9DB1A-AD05-4B45-97A1-5E39CFD21CFB}">
      <dgm:prSet/>
      <dgm:spPr/>
      <dgm:t>
        <a:bodyPr/>
        <a:lstStyle/>
        <a:p>
          <a:endParaRPr lang="fr-FR"/>
        </a:p>
      </dgm:t>
    </dgm:pt>
    <dgm:pt modelId="{88BB7284-EB4D-6044-8093-7544FCE3CC47}">
      <dgm:prSet/>
      <dgm:spPr/>
      <dgm:t>
        <a:bodyPr/>
        <a:lstStyle/>
        <a:p>
          <a:pPr rtl="0"/>
          <a:r>
            <a:rPr lang="fr-FR" dirty="0" smtClean="0"/>
            <a:t>Exécution</a:t>
          </a:r>
          <a:endParaRPr lang="fr-FR" dirty="0"/>
        </a:p>
      </dgm:t>
    </dgm:pt>
    <dgm:pt modelId="{DB1A086A-11B4-C249-9EB4-E904278AEAB8}" type="parTrans" cxnId="{D04A86D0-5475-D941-A678-4943EC673F86}">
      <dgm:prSet/>
      <dgm:spPr/>
      <dgm:t>
        <a:bodyPr/>
        <a:lstStyle/>
        <a:p>
          <a:endParaRPr lang="fr-FR"/>
        </a:p>
      </dgm:t>
    </dgm:pt>
    <dgm:pt modelId="{321F6AB7-15CD-924A-BF83-6CE0DEB49DD6}" type="sibTrans" cxnId="{D04A86D0-5475-D941-A678-4943EC673F86}">
      <dgm:prSet/>
      <dgm:spPr/>
      <dgm:t>
        <a:bodyPr/>
        <a:lstStyle/>
        <a:p>
          <a:endParaRPr lang="fr-FR"/>
        </a:p>
      </dgm:t>
    </dgm:pt>
    <dgm:pt modelId="{64FDA3E0-6364-D541-A397-80BA87BD4722}">
      <dgm:prSet/>
      <dgm:spPr/>
      <dgm:t>
        <a:bodyPr/>
        <a:lstStyle/>
        <a:p>
          <a:pPr rtl="0"/>
          <a:r>
            <a:rPr lang="fr-FR" dirty="0" smtClean="0"/>
            <a:t>Affiche le contenu d’un fichier</a:t>
          </a:r>
          <a:br>
            <a:rPr lang="fr-FR" dirty="0" smtClean="0"/>
          </a:br>
          <a:endParaRPr lang="fr-FR" dirty="0"/>
        </a:p>
      </dgm:t>
    </dgm:pt>
    <dgm:pt modelId="{BEA4B6F2-9BC7-934A-A5DA-B7177F430DC3}" type="parTrans" cxnId="{DCF592AF-ACBE-DA48-B9A6-42F907225833}">
      <dgm:prSet/>
      <dgm:spPr/>
      <dgm:t>
        <a:bodyPr/>
        <a:lstStyle/>
        <a:p>
          <a:endParaRPr lang="fr-FR"/>
        </a:p>
      </dgm:t>
    </dgm:pt>
    <dgm:pt modelId="{08CA5667-ADF7-E34D-86A5-289F17839AD2}" type="sibTrans" cxnId="{DCF592AF-ACBE-DA48-B9A6-42F907225833}">
      <dgm:prSet/>
      <dgm:spPr/>
      <dgm:t>
        <a:bodyPr/>
        <a:lstStyle/>
        <a:p>
          <a:endParaRPr lang="fr-FR"/>
        </a:p>
      </dgm:t>
    </dgm:pt>
    <dgm:pt modelId="{08979E65-3B95-1148-88DD-80C941E83FC2}">
      <dgm:prSet/>
      <dgm:spPr/>
      <dgm:t>
        <a:bodyPr/>
        <a:lstStyle/>
        <a:p>
          <a:pPr rtl="0"/>
          <a:r>
            <a:rPr lang="fr-FR" dirty="0" smtClean="0"/>
            <a:t>Modifier le contenu d’un fichier</a:t>
          </a:r>
          <a:br>
            <a:rPr lang="fr-FR" dirty="0" smtClean="0"/>
          </a:br>
          <a:endParaRPr lang="fr-FR" dirty="0"/>
        </a:p>
      </dgm:t>
    </dgm:pt>
    <dgm:pt modelId="{7FC1AA42-90AE-DD42-995D-8EA66171A718}" type="parTrans" cxnId="{435EC33C-D1EC-164D-ADAC-174D53BC002D}">
      <dgm:prSet/>
      <dgm:spPr/>
      <dgm:t>
        <a:bodyPr/>
        <a:lstStyle/>
        <a:p>
          <a:endParaRPr lang="fr-FR"/>
        </a:p>
      </dgm:t>
    </dgm:pt>
    <dgm:pt modelId="{8A37D0F4-816D-4D43-89E3-3A707CFD689D}" type="sibTrans" cxnId="{435EC33C-D1EC-164D-ADAC-174D53BC002D}">
      <dgm:prSet/>
      <dgm:spPr/>
      <dgm:t>
        <a:bodyPr/>
        <a:lstStyle/>
        <a:p>
          <a:endParaRPr lang="fr-FR"/>
        </a:p>
      </dgm:t>
    </dgm:pt>
    <dgm:pt modelId="{88D32159-9CA4-3047-93A5-BA2191E9C4BD}">
      <dgm:prSet/>
      <dgm:spPr/>
      <dgm:t>
        <a:bodyPr/>
        <a:lstStyle/>
        <a:p>
          <a:pPr rtl="0"/>
          <a:r>
            <a:rPr lang="fr-FR" dirty="0" smtClean="0"/>
            <a:t>Exécuter un fichier</a:t>
          </a:r>
          <a:endParaRPr lang="fr-FR" dirty="0"/>
        </a:p>
      </dgm:t>
    </dgm:pt>
    <dgm:pt modelId="{2E7E8BF4-6594-1B4D-AEAA-7C84A5026BBA}" type="parTrans" cxnId="{88ECA58A-D4ED-C84D-8DB2-E8B1212221A4}">
      <dgm:prSet/>
      <dgm:spPr/>
      <dgm:t>
        <a:bodyPr/>
        <a:lstStyle/>
        <a:p>
          <a:endParaRPr lang="fr-FR"/>
        </a:p>
      </dgm:t>
    </dgm:pt>
    <dgm:pt modelId="{83C3A4AA-D7BB-A047-9828-E3B08DF46485}" type="sibTrans" cxnId="{88ECA58A-D4ED-C84D-8DB2-E8B1212221A4}">
      <dgm:prSet/>
      <dgm:spPr/>
      <dgm:t>
        <a:bodyPr/>
        <a:lstStyle/>
        <a:p>
          <a:endParaRPr lang="fr-FR"/>
        </a:p>
      </dgm:t>
    </dgm:pt>
    <dgm:pt modelId="{492C6562-CEFB-A64E-A622-419AED9D447C}" type="pres">
      <dgm:prSet presAssocID="{D83B488D-D567-6247-81AD-5ED499287279}" presName="linear" presStyleCnt="0">
        <dgm:presLayoutVars>
          <dgm:animLvl val="lvl"/>
          <dgm:resizeHandles val="exact"/>
        </dgm:presLayoutVars>
      </dgm:prSet>
      <dgm:spPr/>
      <dgm:t>
        <a:bodyPr/>
        <a:lstStyle/>
        <a:p>
          <a:endParaRPr lang="fr-FR"/>
        </a:p>
      </dgm:t>
    </dgm:pt>
    <dgm:pt modelId="{DD0EF4DC-5BA7-2841-9E0A-134F8E665DB6}" type="pres">
      <dgm:prSet presAssocID="{2EF0536B-BB02-434E-B562-509A7DE11C47}" presName="parentText" presStyleLbl="node1" presStyleIdx="0" presStyleCnt="3">
        <dgm:presLayoutVars>
          <dgm:chMax val="0"/>
          <dgm:bulletEnabled val="1"/>
        </dgm:presLayoutVars>
      </dgm:prSet>
      <dgm:spPr/>
      <dgm:t>
        <a:bodyPr/>
        <a:lstStyle/>
        <a:p>
          <a:endParaRPr lang="fr-FR"/>
        </a:p>
      </dgm:t>
    </dgm:pt>
    <dgm:pt modelId="{8B131D5E-A0BB-6C44-B1A2-2DAF6C65DA90}" type="pres">
      <dgm:prSet presAssocID="{2EF0536B-BB02-434E-B562-509A7DE11C47}" presName="childText" presStyleLbl="revTx" presStyleIdx="0" presStyleCnt="3">
        <dgm:presLayoutVars>
          <dgm:bulletEnabled val="1"/>
        </dgm:presLayoutVars>
      </dgm:prSet>
      <dgm:spPr/>
      <dgm:t>
        <a:bodyPr/>
        <a:lstStyle/>
        <a:p>
          <a:endParaRPr lang="fr-FR"/>
        </a:p>
      </dgm:t>
    </dgm:pt>
    <dgm:pt modelId="{E2A30DCD-D8D0-9248-B644-EDB3177F2C0C}" type="pres">
      <dgm:prSet presAssocID="{97C0B8E9-D31D-5E4B-8CA5-92AD9D92879E}" presName="parentText" presStyleLbl="node1" presStyleIdx="1" presStyleCnt="3">
        <dgm:presLayoutVars>
          <dgm:chMax val="0"/>
          <dgm:bulletEnabled val="1"/>
        </dgm:presLayoutVars>
      </dgm:prSet>
      <dgm:spPr/>
      <dgm:t>
        <a:bodyPr/>
        <a:lstStyle/>
        <a:p>
          <a:endParaRPr lang="fr-FR"/>
        </a:p>
      </dgm:t>
    </dgm:pt>
    <dgm:pt modelId="{682BBCB6-5521-DC46-A405-A68D0F128D01}" type="pres">
      <dgm:prSet presAssocID="{97C0B8E9-D31D-5E4B-8CA5-92AD9D92879E}" presName="childText" presStyleLbl="revTx" presStyleIdx="1" presStyleCnt="3">
        <dgm:presLayoutVars>
          <dgm:bulletEnabled val="1"/>
        </dgm:presLayoutVars>
      </dgm:prSet>
      <dgm:spPr/>
      <dgm:t>
        <a:bodyPr/>
        <a:lstStyle/>
        <a:p>
          <a:endParaRPr lang="fr-FR"/>
        </a:p>
      </dgm:t>
    </dgm:pt>
    <dgm:pt modelId="{3747BFBA-AEAA-6E48-ACDC-1BCF2987F39A}" type="pres">
      <dgm:prSet presAssocID="{88BB7284-EB4D-6044-8093-7544FCE3CC47}" presName="parentText" presStyleLbl="node1" presStyleIdx="2" presStyleCnt="3">
        <dgm:presLayoutVars>
          <dgm:chMax val="0"/>
          <dgm:bulletEnabled val="1"/>
        </dgm:presLayoutVars>
      </dgm:prSet>
      <dgm:spPr/>
      <dgm:t>
        <a:bodyPr/>
        <a:lstStyle/>
        <a:p>
          <a:endParaRPr lang="fr-FR"/>
        </a:p>
      </dgm:t>
    </dgm:pt>
    <dgm:pt modelId="{1498B2AC-17C8-574B-997A-93B3D3FC0D9E}" type="pres">
      <dgm:prSet presAssocID="{88BB7284-EB4D-6044-8093-7544FCE3CC47}" presName="childText" presStyleLbl="revTx" presStyleIdx="2" presStyleCnt="3">
        <dgm:presLayoutVars>
          <dgm:bulletEnabled val="1"/>
        </dgm:presLayoutVars>
      </dgm:prSet>
      <dgm:spPr/>
      <dgm:t>
        <a:bodyPr/>
        <a:lstStyle/>
        <a:p>
          <a:endParaRPr lang="fr-FR"/>
        </a:p>
      </dgm:t>
    </dgm:pt>
  </dgm:ptLst>
  <dgm:cxnLst>
    <dgm:cxn modelId="{AA2F4064-170A-C342-A300-3E8DEF9D38EB}" type="presOf" srcId="{88D32159-9CA4-3047-93A5-BA2191E9C4BD}" destId="{1498B2AC-17C8-574B-997A-93B3D3FC0D9E}" srcOrd="0" destOrd="0" presId="urn:microsoft.com/office/officeart/2005/8/layout/vList2"/>
    <dgm:cxn modelId="{DCF592AF-ACBE-DA48-B9A6-42F907225833}" srcId="{2EF0536B-BB02-434E-B562-509A7DE11C47}" destId="{64FDA3E0-6364-D541-A397-80BA87BD4722}" srcOrd="0" destOrd="0" parTransId="{BEA4B6F2-9BC7-934A-A5DA-B7177F430DC3}" sibTransId="{08CA5667-ADF7-E34D-86A5-289F17839AD2}"/>
    <dgm:cxn modelId="{88ECA58A-D4ED-C84D-8DB2-E8B1212221A4}" srcId="{88BB7284-EB4D-6044-8093-7544FCE3CC47}" destId="{88D32159-9CA4-3047-93A5-BA2191E9C4BD}" srcOrd="0" destOrd="0" parTransId="{2E7E8BF4-6594-1B4D-AEAA-7C84A5026BBA}" sibTransId="{83C3A4AA-D7BB-A047-9828-E3B08DF46485}"/>
    <dgm:cxn modelId="{13DBCEAB-1162-B240-BD72-0AD20D2C1C61}" type="presOf" srcId="{97C0B8E9-D31D-5E4B-8CA5-92AD9D92879E}" destId="{E2A30DCD-D8D0-9248-B644-EDB3177F2C0C}" srcOrd="0" destOrd="0" presId="urn:microsoft.com/office/officeart/2005/8/layout/vList2"/>
    <dgm:cxn modelId="{FBB09D26-6E68-B946-9CF2-73255B78BD78}" srcId="{D83B488D-D567-6247-81AD-5ED499287279}" destId="{2EF0536B-BB02-434E-B562-509A7DE11C47}" srcOrd="0" destOrd="0" parTransId="{BB697457-BDF3-1143-920E-8CF8A6586A49}" sibTransId="{B21AFDCA-25E9-DE40-8A46-7CE92986F7AF}"/>
    <dgm:cxn modelId="{69554256-1A36-ED45-91F9-13A1BFBCBCE2}" type="presOf" srcId="{08979E65-3B95-1148-88DD-80C941E83FC2}" destId="{682BBCB6-5521-DC46-A405-A68D0F128D01}" srcOrd="0" destOrd="0" presId="urn:microsoft.com/office/officeart/2005/8/layout/vList2"/>
    <dgm:cxn modelId="{A0E9DB1A-AD05-4B45-97A1-5E39CFD21CFB}" srcId="{D83B488D-D567-6247-81AD-5ED499287279}" destId="{97C0B8E9-D31D-5E4B-8CA5-92AD9D92879E}" srcOrd="1" destOrd="0" parTransId="{C5D77A56-0082-CD45-A654-3B489974AD8B}" sibTransId="{580F7589-F44C-9A41-B6A4-9A5341BC9AC4}"/>
    <dgm:cxn modelId="{B1B52560-0E67-D84C-9B92-A851F1108BB4}" type="presOf" srcId="{D83B488D-D567-6247-81AD-5ED499287279}" destId="{492C6562-CEFB-A64E-A622-419AED9D447C}" srcOrd="0" destOrd="0" presId="urn:microsoft.com/office/officeart/2005/8/layout/vList2"/>
    <dgm:cxn modelId="{08E1CB41-DB61-D940-813E-B6F5B1FB9662}" type="presOf" srcId="{2EF0536B-BB02-434E-B562-509A7DE11C47}" destId="{DD0EF4DC-5BA7-2841-9E0A-134F8E665DB6}" srcOrd="0" destOrd="0" presId="urn:microsoft.com/office/officeart/2005/8/layout/vList2"/>
    <dgm:cxn modelId="{FACF4E3D-5776-0243-B394-EB73A0D1439A}" type="presOf" srcId="{64FDA3E0-6364-D541-A397-80BA87BD4722}" destId="{8B131D5E-A0BB-6C44-B1A2-2DAF6C65DA90}" srcOrd="0" destOrd="0" presId="urn:microsoft.com/office/officeart/2005/8/layout/vList2"/>
    <dgm:cxn modelId="{435EC33C-D1EC-164D-ADAC-174D53BC002D}" srcId="{97C0B8E9-D31D-5E4B-8CA5-92AD9D92879E}" destId="{08979E65-3B95-1148-88DD-80C941E83FC2}" srcOrd="0" destOrd="0" parTransId="{7FC1AA42-90AE-DD42-995D-8EA66171A718}" sibTransId="{8A37D0F4-816D-4D43-89E3-3A707CFD689D}"/>
    <dgm:cxn modelId="{C3D94D3E-8107-044C-BAB4-22FCD6FB73F4}" type="presOf" srcId="{88BB7284-EB4D-6044-8093-7544FCE3CC47}" destId="{3747BFBA-AEAA-6E48-ACDC-1BCF2987F39A}" srcOrd="0" destOrd="0" presId="urn:microsoft.com/office/officeart/2005/8/layout/vList2"/>
    <dgm:cxn modelId="{D04A86D0-5475-D941-A678-4943EC673F86}" srcId="{D83B488D-D567-6247-81AD-5ED499287279}" destId="{88BB7284-EB4D-6044-8093-7544FCE3CC47}" srcOrd="2" destOrd="0" parTransId="{DB1A086A-11B4-C249-9EB4-E904278AEAB8}" sibTransId="{321F6AB7-15CD-924A-BF83-6CE0DEB49DD6}"/>
    <dgm:cxn modelId="{EE1143D8-9092-C549-B680-DC2FAA68DB27}" type="presParOf" srcId="{492C6562-CEFB-A64E-A622-419AED9D447C}" destId="{DD0EF4DC-5BA7-2841-9E0A-134F8E665DB6}" srcOrd="0" destOrd="0" presId="urn:microsoft.com/office/officeart/2005/8/layout/vList2"/>
    <dgm:cxn modelId="{4AFF9783-1201-A745-8B8B-0EF0A97A069C}" type="presParOf" srcId="{492C6562-CEFB-A64E-A622-419AED9D447C}" destId="{8B131D5E-A0BB-6C44-B1A2-2DAF6C65DA90}" srcOrd="1" destOrd="0" presId="urn:microsoft.com/office/officeart/2005/8/layout/vList2"/>
    <dgm:cxn modelId="{B50BA8CA-4E77-3045-9646-1017EF898DC1}" type="presParOf" srcId="{492C6562-CEFB-A64E-A622-419AED9D447C}" destId="{E2A30DCD-D8D0-9248-B644-EDB3177F2C0C}" srcOrd="2" destOrd="0" presId="urn:microsoft.com/office/officeart/2005/8/layout/vList2"/>
    <dgm:cxn modelId="{0EB2A598-3B10-924C-879A-E68CCFD06A7E}" type="presParOf" srcId="{492C6562-CEFB-A64E-A622-419AED9D447C}" destId="{682BBCB6-5521-DC46-A405-A68D0F128D01}" srcOrd="3" destOrd="0" presId="urn:microsoft.com/office/officeart/2005/8/layout/vList2"/>
    <dgm:cxn modelId="{158047CF-AFC2-2B4C-BD9A-B40E00E9EC25}" type="presParOf" srcId="{492C6562-CEFB-A64E-A622-419AED9D447C}" destId="{3747BFBA-AEAA-6E48-ACDC-1BCF2987F39A}" srcOrd="4" destOrd="0" presId="urn:microsoft.com/office/officeart/2005/8/layout/vList2"/>
    <dgm:cxn modelId="{90691665-332A-6145-83C7-A926D6AAF91D}" type="presParOf" srcId="{492C6562-CEFB-A64E-A622-419AED9D447C}" destId="{1498B2AC-17C8-574B-997A-93B3D3FC0D9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3B488D-D567-6247-81AD-5ED499287279}"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fr-FR"/>
        </a:p>
      </dgm:t>
    </dgm:pt>
    <dgm:pt modelId="{97C0B8E9-D31D-5E4B-8CA5-92AD9D92879E}">
      <dgm:prSet/>
      <dgm:spPr/>
      <dgm:t>
        <a:bodyPr/>
        <a:lstStyle/>
        <a:p>
          <a:pPr rtl="0"/>
          <a:r>
            <a:rPr lang="fr-FR" dirty="0" smtClean="0"/>
            <a:t>Ecriture</a:t>
          </a:r>
          <a:endParaRPr lang="fr-FR" dirty="0"/>
        </a:p>
      </dgm:t>
    </dgm:pt>
    <dgm:pt modelId="{C5D77A56-0082-CD45-A654-3B489974AD8B}" type="parTrans" cxnId="{A0E9DB1A-AD05-4B45-97A1-5E39CFD21CFB}">
      <dgm:prSet/>
      <dgm:spPr/>
      <dgm:t>
        <a:bodyPr/>
        <a:lstStyle/>
        <a:p>
          <a:endParaRPr lang="fr-FR"/>
        </a:p>
      </dgm:t>
    </dgm:pt>
    <dgm:pt modelId="{580F7589-F44C-9A41-B6A4-9A5341BC9AC4}" type="sibTrans" cxnId="{A0E9DB1A-AD05-4B45-97A1-5E39CFD21CFB}">
      <dgm:prSet/>
      <dgm:spPr/>
      <dgm:t>
        <a:bodyPr/>
        <a:lstStyle/>
        <a:p>
          <a:endParaRPr lang="fr-FR"/>
        </a:p>
      </dgm:t>
    </dgm:pt>
    <dgm:pt modelId="{88BB7284-EB4D-6044-8093-7544FCE3CC47}">
      <dgm:prSet/>
      <dgm:spPr/>
      <dgm:t>
        <a:bodyPr/>
        <a:lstStyle/>
        <a:p>
          <a:pPr rtl="0"/>
          <a:r>
            <a:rPr lang="fr-FR" dirty="0" smtClean="0"/>
            <a:t>Exécution</a:t>
          </a:r>
          <a:endParaRPr lang="fr-FR" dirty="0"/>
        </a:p>
      </dgm:t>
    </dgm:pt>
    <dgm:pt modelId="{DB1A086A-11B4-C249-9EB4-E904278AEAB8}" type="parTrans" cxnId="{D04A86D0-5475-D941-A678-4943EC673F86}">
      <dgm:prSet/>
      <dgm:spPr/>
      <dgm:t>
        <a:bodyPr/>
        <a:lstStyle/>
        <a:p>
          <a:endParaRPr lang="fr-FR"/>
        </a:p>
      </dgm:t>
    </dgm:pt>
    <dgm:pt modelId="{321F6AB7-15CD-924A-BF83-6CE0DEB49DD6}" type="sibTrans" cxnId="{D04A86D0-5475-D941-A678-4943EC673F86}">
      <dgm:prSet/>
      <dgm:spPr/>
      <dgm:t>
        <a:bodyPr/>
        <a:lstStyle/>
        <a:p>
          <a:endParaRPr lang="fr-FR"/>
        </a:p>
      </dgm:t>
    </dgm:pt>
    <dgm:pt modelId="{64FDA3E0-6364-D541-A397-80BA87BD4722}">
      <dgm:prSet/>
      <dgm:spPr/>
      <dgm:t>
        <a:bodyPr/>
        <a:lstStyle/>
        <a:p>
          <a:pPr rtl="0"/>
          <a:r>
            <a:rPr lang="fr-FR" dirty="0" smtClean="0"/>
            <a:t>Permet d’afficher le contenu </a:t>
          </a:r>
          <a:r>
            <a:rPr lang="fr-FR" dirty="0" smtClean="0"/>
            <a:t>du</a:t>
          </a:r>
          <a:r>
            <a:rPr lang="fr-FR" dirty="0" smtClean="0"/>
            <a:t> </a:t>
          </a:r>
          <a:r>
            <a:rPr lang="fr-FR" dirty="0" smtClean="0"/>
            <a:t>dossier            Lister les fichiers présents dans le dossier</a:t>
          </a:r>
          <a:endParaRPr lang="fr-FR" dirty="0"/>
        </a:p>
      </dgm:t>
    </dgm:pt>
    <dgm:pt modelId="{BEA4B6F2-9BC7-934A-A5DA-B7177F430DC3}" type="parTrans" cxnId="{DCF592AF-ACBE-DA48-B9A6-42F907225833}">
      <dgm:prSet/>
      <dgm:spPr/>
      <dgm:t>
        <a:bodyPr/>
        <a:lstStyle/>
        <a:p>
          <a:endParaRPr lang="fr-FR"/>
        </a:p>
      </dgm:t>
    </dgm:pt>
    <dgm:pt modelId="{08CA5667-ADF7-E34D-86A5-289F17839AD2}" type="sibTrans" cxnId="{DCF592AF-ACBE-DA48-B9A6-42F907225833}">
      <dgm:prSet/>
      <dgm:spPr/>
      <dgm:t>
        <a:bodyPr/>
        <a:lstStyle/>
        <a:p>
          <a:endParaRPr lang="fr-FR"/>
        </a:p>
      </dgm:t>
    </dgm:pt>
    <dgm:pt modelId="{08979E65-3B95-1148-88DD-80C941E83FC2}">
      <dgm:prSet/>
      <dgm:spPr/>
      <dgm:t>
        <a:bodyPr/>
        <a:lstStyle/>
        <a:p>
          <a:pPr rtl="0"/>
          <a:r>
            <a:rPr lang="fr-FR" dirty="0" smtClean="0"/>
            <a:t>Permet d’écrire dans </a:t>
          </a:r>
          <a:r>
            <a:rPr lang="fr-FR" dirty="0" smtClean="0"/>
            <a:t>le</a:t>
          </a:r>
          <a:r>
            <a:rPr lang="fr-FR" dirty="0" smtClean="0"/>
            <a:t> </a:t>
          </a:r>
          <a:r>
            <a:rPr lang="fr-FR" dirty="0" smtClean="0"/>
            <a:t>dossier   Renommer/Effacer </a:t>
          </a:r>
          <a:r>
            <a:rPr lang="fr-FR" dirty="0" smtClean="0"/>
            <a:t>les fichiers contenus</a:t>
          </a:r>
          <a:endParaRPr lang="fr-FR" dirty="0"/>
        </a:p>
      </dgm:t>
    </dgm:pt>
    <dgm:pt modelId="{7FC1AA42-90AE-DD42-995D-8EA66171A718}" type="parTrans" cxnId="{435EC33C-D1EC-164D-ADAC-174D53BC002D}">
      <dgm:prSet/>
      <dgm:spPr/>
      <dgm:t>
        <a:bodyPr/>
        <a:lstStyle/>
        <a:p>
          <a:endParaRPr lang="fr-FR"/>
        </a:p>
      </dgm:t>
    </dgm:pt>
    <dgm:pt modelId="{8A37D0F4-816D-4D43-89E3-3A707CFD689D}" type="sibTrans" cxnId="{435EC33C-D1EC-164D-ADAC-174D53BC002D}">
      <dgm:prSet/>
      <dgm:spPr/>
      <dgm:t>
        <a:bodyPr/>
        <a:lstStyle/>
        <a:p>
          <a:endParaRPr lang="fr-FR"/>
        </a:p>
      </dgm:t>
    </dgm:pt>
    <dgm:pt modelId="{88D32159-9CA4-3047-93A5-BA2191E9C4BD}">
      <dgm:prSet/>
      <dgm:spPr/>
      <dgm:t>
        <a:bodyPr/>
        <a:lstStyle/>
        <a:p>
          <a:pPr rtl="0"/>
          <a:r>
            <a:rPr lang="fr-FR" dirty="0" smtClean="0"/>
            <a:t>Permet de </a:t>
          </a:r>
          <a:r>
            <a:rPr lang="fr-FR" dirty="0" smtClean="0"/>
            <a:t>traverser/parcourir </a:t>
          </a:r>
          <a:r>
            <a:rPr lang="fr-FR" dirty="0" smtClean="0"/>
            <a:t>un répertoire</a:t>
          </a:r>
          <a:endParaRPr lang="fr-FR" dirty="0"/>
        </a:p>
      </dgm:t>
    </dgm:pt>
    <dgm:pt modelId="{2E7E8BF4-6594-1B4D-AEAA-7C84A5026BBA}" type="parTrans" cxnId="{88ECA58A-D4ED-C84D-8DB2-E8B1212221A4}">
      <dgm:prSet/>
      <dgm:spPr/>
      <dgm:t>
        <a:bodyPr/>
        <a:lstStyle/>
        <a:p>
          <a:endParaRPr lang="fr-FR"/>
        </a:p>
      </dgm:t>
    </dgm:pt>
    <dgm:pt modelId="{83C3A4AA-D7BB-A047-9828-E3B08DF46485}" type="sibTrans" cxnId="{88ECA58A-D4ED-C84D-8DB2-E8B1212221A4}">
      <dgm:prSet/>
      <dgm:spPr/>
      <dgm:t>
        <a:bodyPr/>
        <a:lstStyle/>
        <a:p>
          <a:endParaRPr lang="fr-FR"/>
        </a:p>
      </dgm:t>
    </dgm:pt>
    <dgm:pt modelId="{2EF0536B-BB02-434E-B562-509A7DE11C47}">
      <dgm:prSet/>
      <dgm:spPr/>
      <dgm:t>
        <a:bodyPr/>
        <a:lstStyle/>
        <a:p>
          <a:pPr rtl="0"/>
          <a:r>
            <a:rPr lang="fr-FR" dirty="0" smtClean="0"/>
            <a:t>Lecture</a:t>
          </a:r>
          <a:endParaRPr lang="fr-FR" dirty="0"/>
        </a:p>
      </dgm:t>
    </dgm:pt>
    <dgm:pt modelId="{B21AFDCA-25E9-DE40-8A46-7CE92986F7AF}" type="sibTrans" cxnId="{FBB09D26-6E68-B946-9CF2-73255B78BD78}">
      <dgm:prSet/>
      <dgm:spPr/>
      <dgm:t>
        <a:bodyPr/>
        <a:lstStyle/>
        <a:p>
          <a:endParaRPr lang="fr-FR"/>
        </a:p>
      </dgm:t>
    </dgm:pt>
    <dgm:pt modelId="{BB697457-BDF3-1143-920E-8CF8A6586A49}" type="parTrans" cxnId="{FBB09D26-6E68-B946-9CF2-73255B78BD78}">
      <dgm:prSet/>
      <dgm:spPr/>
      <dgm:t>
        <a:bodyPr/>
        <a:lstStyle/>
        <a:p>
          <a:endParaRPr lang="fr-FR"/>
        </a:p>
      </dgm:t>
    </dgm:pt>
    <dgm:pt modelId="{492C6562-CEFB-A64E-A622-419AED9D447C}" type="pres">
      <dgm:prSet presAssocID="{D83B488D-D567-6247-81AD-5ED499287279}" presName="linear" presStyleCnt="0">
        <dgm:presLayoutVars>
          <dgm:animLvl val="lvl"/>
          <dgm:resizeHandles val="exact"/>
        </dgm:presLayoutVars>
      </dgm:prSet>
      <dgm:spPr/>
      <dgm:t>
        <a:bodyPr/>
        <a:lstStyle/>
        <a:p>
          <a:endParaRPr lang="fr-FR"/>
        </a:p>
      </dgm:t>
    </dgm:pt>
    <dgm:pt modelId="{DD0EF4DC-5BA7-2841-9E0A-134F8E665DB6}" type="pres">
      <dgm:prSet presAssocID="{2EF0536B-BB02-434E-B562-509A7DE11C47}" presName="parentText" presStyleLbl="node1" presStyleIdx="0" presStyleCnt="3" custScaleY="91395" custLinFactNeighborY="-23283">
        <dgm:presLayoutVars>
          <dgm:chMax val="0"/>
          <dgm:bulletEnabled val="1"/>
        </dgm:presLayoutVars>
      </dgm:prSet>
      <dgm:spPr/>
      <dgm:t>
        <a:bodyPr/>
        <a:lstStyle/>
        <a:p>
          <a:endParaRPr lang="fr-FR"/>
        </a:p>
      </dgm:t>
    </dgm:pt>
    <dgm:pt modelId="{8B131D5E-A0BB-6C44-B1A2-2DAF6C65DA90}" type="pres">
      <dgm:prSet presAssocID="{2EF0536B-BB02-434E-B562-509A7DE11C47}" presName="childText" presStyleLbl="revTx" presStyleIdx="0" presStyleCnt="3" custLinFactNeighborX="-930" custLinFactNeighborY="-578">
        <dgm:presLayoutVars>
          <dgm:bulletEnabled val="1"/>
        </dgm:presLayoutVars>
      </dgm:prSet>
      <dgm:spPr/>
      <dgm:t>
        <a:bodyPr/>
        <a:lstStyle/>
        <a:p>
          <a:endParaRPr lang="fr-FR"/>
        </a:p>
      </dgm:t>
    </dgm:pt>
    <dgm:pt modelId="{E2A30DCD-D8D0-9248-B644-EDB3177F2C0C}" type="pres">
      <dgm:prSet presAssocID="{97C0B8E9-D31D-5E4B-8CA5-92AD9D92879E}" presName="parentText" presStyleLbl="node1" presStyleIdx="1" presStyleCnt="3" custScaleY="94295" custLinFactNeighborX="-930" custLinFactNeighborY="1163">
        <dgm:presLayoutVars>
          <dgm:chMax val="0"/>
          <dgm:bulletEnabled val="1"/>
        </dgm:presLayoutVars>
      </dgm:prSet>
      <dgm:spPr/>
      <dgm:t>
        <a:bodyPr/>
        <a:lstStyle/>
        <a:p>
          <a:endParaRPr lang="fr-FR"/>
        </a:p>
      </dgm:t>
    </dgm:pt>
    <dgm:pt modelId="{682BBCB6-5521-DC46-A405-A68D0F128D01}" type="pres">
      <dgm:prSet presAssocID="{97C0B8E9-D31D-5E4B-8CA5-92AD9D92879E}" presName="childText" presStyleLbl="revTx" presStyleIdx="1" presStyleCnt="3" custLinFactNeighborX="-930" custLinFactNeighborY="3338">
        <dgm:presLayoutVars>
          <dgm:bulletEnabled val="1"/>
        </dgm:presLayoutVars>
      </dgm:prSet>
      <dgm:spPr/>
      <dgm:t>
        <a:bodyPr/>
        <a:lstStyle/>
        <a:p>
          <a:endParaRPr lang="fr-FR"/>
        </a:p>
      </dgm:t>
    </dgm:pt>
    <dgm:pt modelId="{3747BFBA-AEAA-6E48-ACDC-1BCF2987F39A}" type="pres">
      <dgm:prSet presAssocID="{88BB7284-EB4D-6044-8093-7544FCE3CC47}" presName="parentText" presStyleLbl="node1" presStyleIdx="2" presStyleCnt="3" custLinFactNeighborX="-930" custLinFactNeighborY="2344">
        <dgm:presLayoutVars>
          <dgm:chMax val="0"/>
          <dgm:bulletEnabled val="1"/>
        </dgm:presLayoutVars>
      </dgm:prSet>
      <dgm:spPr/>
      <dgm:t>
        <a:bodyPr/>
        <a:lstStyle/>
        <a:p>
          <a:endParaRPr lang="fr-FR"/>
        </a:p>
      </dgm:t>
    </dgm:pt>
    <dgm:pt modelId="{1498B2AC-17C8-574B-997A-93B3D3FC0D9E}" type="pres">
      <dgm:prSet presAssocID="{88BB7284-EB4D-6044-8093-7544FCE3CC47}" presName="childText" presStyleLbl="revTx" presStyleIdx="2" presStyleCnt="3" custLinFactNeighborX="-930" custLinFactNeighborY="18054">
        <dgm:presLayoutVars>
          <dgm:bulletEnabled val="1"/>
        </dgm:presLayoutVars>
      </dgm:prSet>
      <dgm:spPr/>
      <dgm:t>
        <a:bodyPr/>
        <a:lstStyle/>
        <a:p>
          <a:endParaRPr lang="fr-FR"/>
        </a:p>
      </dgm:t>
    </dgm:pt>
  </dgm:ptLst>
  <dgm:cxnLst>
    <dgm:cxn modelId="{C283119C-8B48-244F-92B7-8BAF65A3E593}" type="presOf" srcId="{08979E65-3B95-1148-88DD-80C941E83FC2}" destId="{682BBCB6-5521-DC46-A405-A68D0F128D01}" srcOrd="0" destOrd="0" presId="urn:microsoft.com/office/officeart/2005/8/layout/vList2"/>
    <dgm:cxn modelId="{58B53615-14FD-2246-BCDE-9D1662CD3547}" type="presOf" srcId="{88D32159-9CA4-3047-93A5-BA2191E9C4BD}" destId="{1498B2AC-17C8-574B-997A-93B3D3FC0D9E}" srcOrd="0" destOrd="0" presId="urn:microsoft.com/office/officeart/2005/8/layout/vList2"/>
    <dgm:cxn modelId="{78CFF842-602B-2E40-9900-624EEC5FAAAC}" type="presOf" srcId="{97C0B8E9-D31D-5E4B-8CA5-92AD9D92879E}" destId="{E2A30DCD-D8D0-9248-B644-EDB3177F2C0C}" srcOrd="0" destOrd="0" presId="urn:microsoft.com/office/officeart/2005/8/layout/vList2"/>
    <dgm:cxn modelId="{A8410628-720D-AD41-8ED9-D6163A574CB3}" type="presOf" srcId="{88BB7284-EB4D-6044-8093-7544FCE3CC47}" destId="{3747BFBA-AEAA-6E48-ACDC-1BCF2987F39A}" srcOrd="0" destOrd="0" presId="urn:microsoft.com/office/officeart/2005/8/layout/vList2"/>
    <dgm:cxn modelId="{435EC33C-D1EC-164D-ADAC-174D53BC002D}" srcId="{97C0B8E9-D31D-5E4B-8CA5-92AD9D92879E}" destId="{08979E65-3B95-1148-88DD-80C941E83FC2}" srcOrd="0" destOrd="0" parTransId="{7FC1AA42-90AE-DD42-995D-8EA66171A718}" sibTransId="{8A37D0F4-816D-4D43-89E3-3A707CFD689D}"/>
    <dgm:cxn modelId="{88ECA58A-D4ED-C84D-8DB2-E8B1212221A4}" srcId="{88BB7284-EB4D-6044-8093-7544FCE3CC47}" destId="{88D32159-9CA4-3047-93A5-BA2191E9C4BD}" srcOrd="0" destOrd="0" parTransId="{2E7E8BF4-6594-1B4D-AEAA-7C84A5026BBA}" sibTransId="{83C3A4AA-D7BB-A047-9828-E3B08DF46485}"/>
    <dgm:cxn modelId="{659B1EC1-BB5B-B141-AF08-565301CA58AC}" type="presOf" srcId="{2EF0536B-BB02-434E-B562-509A7DE11C47}" destId="{DD0EF4DC-5BA7-2841-9E0A-134F8E665DB6}" srcOrd="0" destOrd="0" presId="urn:microsoft.com/office/officeart/2005/8/layout/vList2"/>
    <dgm:cxn modelId="{8B3D7789-F4E8-4740-9BCC-AC6A4B4C3711}" type="presOf" srcId="{D83B488D-D567-6247-81AD-5ED499287279}" destId="{492C6562-CEFB-A64E-A622-419AED9D447C}" srcOrd="0" destOrd="0" presId="urn:microsoft.com/office/officeart/2005/8/layout/vList2"/>
    <dgm:cxn modelId="{81CD8B42-6546-C74E-863C-B72D176ABA44}" type="presOf" srcId="{64FDA3E0-6364-D541-A397-80BA87BD4722}" destId="{8B131D5E-A0BB-6C44-B1A2-2DAF6C65DA90}" srcOrd="0" destOrd="0" presId="urn:microsoft.com/office/officeart/2005/8/layout/vList2"/>
    <dgm:cxn modelId="{D04A86D0-5475-D941-A678-4943EC673F86}" srcId="{D83B488D-D567-6247-81AD-5ED499287279}" destId="{88BB7284-EB4D-6044-8093-7544FCE3CC47}" srcOrd="2" destOrd="0" parTransId="{DB1A086A-11B4-C249-9EB4-E904278AEAB8}" sibTransId="{321F6AB7-15CD-924A-BF83-6CE0DEB49DD6}"/>
    <dgm:cxn modelId="{FBB09D26-6E68-B946-9CF2-73255B78BD78}" srcId="{D83B488D-D567-6247-81AD-5ED499287279}" destId="{2EF0536B-BB02-434E-B562-509A7DE11C47}" srcOrd="0" destOrd="0" parTransId="{BB697457-BDF3-1143-920E-8CF8A6586A49}" sibTransId="{B21AFDCA-25E9-DE40-8A46-7CE92986F7AF}"/>
    <dgm:cxn modelId="{A0E9DB1A-AD05-4B45-97A1-5E39CFD21CFB}" srcId="{D83B488D-D567-6247-81AD-5ED499287279}" destId="{97C0B8E9-D31D-5E4B-8CA5-92AD9D92879E}" srcOrd="1" destOrd="0" parTransId="{C5D77A56-0082-CD45-A654-3B489974AD8B}" sibTransId="{580F7589-F44C-9A41-B6A4-9A5341BC9AC4}"/>
    <dgm:cxn modelId="{DCF592AF-ACBE-DA48-B9A6-42F907225833}" srcId="{2EF0536B-BB02-434E-B562-509A7DE11C47}" destId="{64FDA3E0-6364-D541-A397-80BA87BD4722}" srcOrd="0" destOrd="0" parTransId="{BEA4B6F2-9BC7-934A-A5DA-B7177F430DC3}" sibTransId="{08CA5667-ADF7-E34D-86A5-289F17839AD2}"/>
    <dgm:cxn modelId="{C3D71F5F-BCEE-2544-BF67-1123E5BDBAD3}" type="presParOf" srcId="{492C6562-CEFB-A64E-A622-419AED9D447C}" destId="{DD0EF4DC-5BA7-2841-9E0A-134F8E665DB6}" srcOrd="0" destOrd="0" presId="urn:microsoft.com/office/officeart/2005/8/layout/vList2"/>
    <dgm:cxn modelId="{BA833154-8705-CC4D-9E58-53346246DEDE}" type="presParOf" srcId="{492C6562-CEFB-A64E-A622-419AED9D447C}" destId="{8B131D5E-A0BB-6C44-B1A2-2DAF6C65DA90}" srcOrd="1" destOrd="0" presId="urn:microsoft.com/office/officeart/2005/8/layout/vList2"/>
    <dgm:cxn modelId="{DDCF89CB-82C6-5F4E-99F2-F8637E26BCD6}" type="presParOf" srcId="{492C6562-CEFB-A64E-A622-419AED9D447C}" destId="{E2A30DCD-D8D0-9248-B644-EDB3177F2C0C}" srcOrd="2" destOrd="0" presId="urn:microsoft.com/office/officeart/2005/8/layout/vList2"/>
    <dgm:cxn modelId="{4350F246-15B5-1040-B35B-9DE65C0E177B}" type="presParOf" srcId="{492C6562-CEFB-A64E-A622-419AED9D447C}" destId="{682BBCB6-5521-DC46-A405-A68D0F128D01}" srcOrd="3" destOrd="0" presId="urn:microsoft.com/office/officeart/2005/8/layout/vList2"/>
    <dgm:cxn modelId="{3DB02339-1EBC-A647-86C3-D486A559DC3B}" type="presParOf" srcId="{492C6562-CEFB-A64E-A622-419AED9D447C}" destId="{3747BFBA-AEAA-6E48-ACDC-1BCF2987F39A}" srcOrd="4" destOrd="0" presId="urn:microsoft.com/office/officeart/2005/8/layout/vList2"/>
    <dgm:cxn modelId="{D4298DE6-B5E9-C343-8160-59D8FC9F0E4E}" type="presParOf" srcId="{492C6562-CEFB-A64E-A622-419AED9D447C}" destId="{1498B2AC-17C8-574B-997A-93B3D3FC0D9E}"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F927E8-3359-CF43-8045-8013C33AE05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fr-FR"/>
        </a:p>
      </dgm:t>
    </dgm:pt>
    <dgm:pt modelId="{BE78AF39-E01C-B44C-827A-3D4E9B31C19D}">
      <dgm:prSet phldrT="[Texte]"/>
      <dgm:spPr/>
      <dgm:t>
        <a:bodyPr/>
        <a:lstStyle/>
        <a:p>
          <a:r>
            <a:rPr lang="fr-FR" dirty="0" smtClean="0"/>
            <a:t>Propriétaire</a:t>
          </a:r>
          <a:br>
            <a:rPr lang="fr-FR" dirty="0" smtClean="0"/>
          </a:br>
          <a:r>
            <a:rPr lang="fr-FR" dirty="0" smtClean="0"/>
            <a:t>(</a:t>
          </a:r>
          <a:r>
            <a:rPr lang="fr-FR" dirty="0" err="1" smtClean="0"/>
            <a:t>owner</a:t>
          </a:r>
          <a:r>
            <a:rPr lang="fr-FR" dirty="0" smtClean="0"/>
            <a:t>/user)</a:t>
          </a:r>
        </a:p>
      </dgm:t>
    </dgm:pt>
    <dgm:pt modelId="{0FF231D7-17FE-6641-99F0-C90C86161340}" type="parTrans" cxnId="{20FF6598-B7E8-A94B-BB7C-6A6B3810BF3D}">
      <dgm:prSet/>
      <dgm:spPr/>
      <dgm:t>
        <a:bodyPr/>
        <a:lstStyle/>
        <a:p>
          <a:endParaRPr lang="fr-FR"/>
        </a:p>
      </dgm:t>
    </dgm:pt>
    <dgm:pt modelId="{5C920703-405F-024F-9652-1A8E8ECD28CB}" type="sibTrans" cxnId="{20FF6598-B7E8-A94B-BB7C-6A6B3810BF3D}">
      <dgm:prSet/>
      <dgm:spPr/>
      <dgm:t>
        <a:bodyPr/>
        <a:lstStyle/>
        <a:p>
          <a:endParaRPr lang="fr-FR"/>
        </a:p>
      </dgm:t>
    </dgm:pt>
    <dgm:pt modelId="{B7FC79B7-E93D-F241-8E93-59F2163AE5E8}">
      <dgm:prSet phldrT="[Texte]"/>
      <dgm:spPr/>
      <dgm:t>
        <a:bodyPr/>
        <a:lstStyle/>
        <a:p>
          <a:r>
            <a:rPr lang="fr-FR" dirty="0" smtClean="0"/>
            <a:t>Groupe</a:t>
          </a:r>
          <a:br>
            <a:rPr lang="fr-FR" dirty="0" smtClean="0"/>
          </a:br>
          <a:r>
            <a:rPr lang="fr-FR" dirty="0" smtClean="0"/>
            <a:t>(group)</a:t>
          </a:r>
          <a:endParaRPr lang="fr-FR" dirty="0"/>
        </a:p>
      </dgm:t>
    </dgm:pt>
    <dgm:pt modelId="{BFB1493C-CB87-6544-9CCC-AA2AF5D97479}" type="parTrans" cxnId="{290C6DB5-06E7-F74D-B758-EDCD52DAA76E}">
      <dgm:prSet/>
      <dgm:spPr/>
      <dgm:t>
        <a:bodyPr/>
        <a:lstStyle/>
        <a:p>
          <a:endParaRPr lang="fr-FR"/>
        </a:p>
      </dgm:t>
    </dgm:pt>
    <dgm:pt modelId="{1AA76CF6-A317-4040-B904-6B389CAEFBA7}" type="sibTrans" cxnId="{290C6DB5-06E7-F74D-B758-EDCD52DAA76E}">
      <dgm:prSet/>
      <dgm:spPr/>
      <dgm:t>
        <a:bodyPr/>
        <a:lstStyle/>
        <a:p>
          <a:endParaRPr lang="fr-FR"/>
        </a:p>
      </dgm:t>
    </dgm:pt>
    <dgm:pt modelId="{00606D64-0845-DC42-A6BE-C1F36C01CEB7}">
      <dgm:prSet phldrT="[Texte]"/>
      <dgm:spPr/>
      <dgm:t>
        <a:bodyPr/>
        <a:lstStyle/>
        <a:p>
          <a:r>
            <a:rPr lang="fr-FR" dirty="0" smtClean="0"/>
            <a:t>Autres</a:t>
          </a:r>
          <a:br>
            <a:rPr lang="fr-FR" dirty="0" smtClean="0"/>
          </a:br>
          <a:r>
            <a:rPr lang="fr-FR" dirty="0" smtClean="0"/>
            <a:t>(</a:t>
          </a:r>
          <a:r>
            <a:rPr lang="fr-FR" dirty="0" err="1" smtClean="0"/>
            <a:t>others</a:t>
          </a:r>
          <a:r>
            <a:rPr lang="fr-FR" dirty="0" smtClean="0"/>
            <a:t>)</a:t>
          </a:r>
          <a:endParaRPr lang="fr-FR" dirty="0"/>
        </a:p>
      </dgm:t>
    </dgm:pt>
    <dgm:pt modelId="{0C17EC27-13D0-014A-8E94-2AED900763E8}" type="parTrans" cxnId="{8300D91E-BFBB-BA49-9356-3FB27A690D5B}">
      <dgm:prSet/>
      <dgm:spPr/>
      <dgm:t>
        <a:bodyPr/>
        <a:lstStyle/>
        <a:p>
          <a:endParaRPr lang="fr-FR"/>
        </a:p>
      </dgm:t>
    </dgm:pt>
    <dgm:pt modelId="{83E892E9-02E2-E24A-B3B4-08E63B483264}" type="sibTrans" cxnId="{8300D91E-BFBB-BA49-9356-3FB27A690D5B}">
      <dgm:prSet/>
      <dgm:spPr/>
      <dgm:t>
        <a:bodyPr/>
        <a:lstStyle/>
        <a:p>
          <a:endParaRPr lang="fr-FR"/>
        </a:p>
      </dgm:t>
    </dgm:pt>
    <dgm:pt modelId="{37A9E4C6-96D5-7045-AA67-289A8973157D}" type="pres">
      <dgm:prSet presAssocID="{E5F927E8-3359-CF43-8045-8013C33AE05E}" presName="diagram" presStyleCnt="0">
        <dgm:presLayoutVars>
          <dgm:dir/>
          <dgm:resizeHandles val="exact"/>
        </dgm:presLayoutVars>
      </dgm:prSet>
      <dgm:spPr/>
      <dgm:t>
        <a:bodyPr/>
        <a:lstStyle/>
        <a:p>
          <a:endParaRPr lang="fr-FR"/>
        </a:p>
      </dgm:t>
    </dgm:pt>
    <dgm:pt modelId="{19455E51-708C-3F47-94F7-51A97163537B}" type="pres">
      <dgm:prSet presAssocID="{BE78AF39-E01C-B44C-827A-3D4E9B31C19D}" presName="node" presStyleLbl="node1" presStyleIdx="0" presStyleCnt="3">
        <dgm:presLayoutVars>
          <dgm:bulletEnabled val="1"/>
        </dgm:presLayoutVars>
      </dgm:prSet>
      <dgm:spPr/>
      <dgm:t>
        <a:bodyPr/>
        <a:lstStyle/>
        <a:p>
          <a:endParaRPr lang="fr-FR"/>
        </a:p>
      </dgm:t>
    </dgm:pt>
    <dgm:pt modelId="{568FE3E1-7231-C649-924A-264C4AE1A98B}" type="pres">
      <dgm:prSet presAssocID="{5C920703-405F-024F-9652-1A8E8ECD28CB}" presName="sibTrans" presStyleCnt="0"/>
      <dgm:spPr/>
    </dgm:pt>
    <dgm:pt modelId="{8571B54A-249A-E048-9842-CF89AD145739}" type="pres">
      <dgm:prSet presAssocID="{B7FC79B7-E93D-F241-8E93-59F2163AE5E8}" presName="node" presStyleLbl="node1" presStyleIdx="1" presStyleCnt="3">
        <dgm:presLayoutVars>
          <dgm:bulletEnabled val="1"/>
        </dgm:presLayoutVars>
      </dgm:prSet>
      <dgm:spPr/>
      <dgm:t>
        <a:bodyPr/>
        <a:lstStyle/>
        <a:p>
          <a:endParaRPr lang="fr-FR"/>
        </a:p>
      </dgm:t>
    </dgm:pt>
    <dgm:pt modelId="{ACBC0574-2AFF-5A4F-8A1A-F018117862A3}" type="pres">
      <dgm:prSet presAssocID="{1AA76CF6-A317-4040-B904-6B389CAEFBA7}" presName="sibTrans" presStyleCnt="0"/>
      <dgm:spPr/>
    </dgm:pt>
    <dgm:pt modelId="{84872624-AC07-6E4E-A261-ADCAAA583E8F}" type="pres">
      <dgm:prSet presAssocID="{00606D64-0845-DC42-A6BE-C1F36C01CEB7}" presName="node" presStyleLbl="node1" presStyleIdx="2" presStyleCnt="3">
        <dgm:presLayoutVars>
          <dgm:bulletEnabled val="1"/>
        </dgm:presLayoutVars>
      </dgm:prSet>
      <dgm:spPr/>
      <dgm:t>
        <a:bodyPr/>
        <a:lstStyle/>
        <a:p>
          <a:endParaRPr lang="fr-FR"/>
        </a:p>
      </dgm:t>
    </dgm:pt>
  </dgm:ptLst>
  <dgm:cxnLst>
    <dgm:cxn modelId="{290C6DB5-06E7-F74D-B758-EDCD52DAA76E}" srcId="{E5F927E8-3359-CF43-8045-8013C33AE05E}" destId="{B7FC79B7-E93D-F241-8E93-59F2163AE5E8}" srcOrd="1" destOrd="0" parTransId="{BFB1493C-CB87-6544-9CCC-AA2AF5D97479}" sibTransId="{1AA76CF6-A317-4040-B904-6B389CAEFBA7}"/>
    <dgm:cxn modelId="{1167BB93-4652-D74C-A7F1-61516D262C1F}" type="presOf" srcId="{E5F927E8-3359-CF43-8045-8013C33AE05E}" destId="{37A9E4C6-96D5-7045-AA67-289A8973157D}" srcOrd="0" destOrd="0" presId="urn:microsoft.com/office/officeart/2005/8/layout/default"/>
    <dgm:cxn modelId="{7383642C-06B1-7143-8D6F-F79DC4A13BF5}" type="presOf" srcId="{B7FC79B7-E93D-F241-8E93-59F2163AE5E8}" destId="{8571B54A-249A-E048-9842-CF89AD145739}" srcOrd="0" destOrd="0" presId="urn:microsoft.com/office/officeart/2005/8/layout/default"/>
    <dgm:cxn modelId="{C9B44739-CFB3-F84A-9BF3-6798EA375505}" type="presOf" srcId="{BE78AF39-E01C-B44C-827A-3D4E9B31C19D}" destId="{19455E51-708C-3F47-94F7-51A97163537B}" srcOrd="0" destOrd="0" presId="urn:microsoft.com/office/officeart/2005/8/layout/default"/>
    <dgm:cxn modelId="{65C27743-E60D-5141-A9FA-15B0A71EDB09}" type="presOf" srcId="{00606D64-0845-DC42-A6BE-C1F36C01CEB7}" destId="{84872624-AC07-6E4E-A261-ADCAAA583E8F}" srcOrd="0" destOrd="0" presId="urn:microsoft.com/office/officeart/2005/8/layout/default"/>
    <dgm:cxn modelId="{20FF6598-B7E8-A94B-BB7C-6A6B3810BF3D}" srcId="{E5F927E8-3359-CF43-8045-8013C33AE05E}" destId="{BE78AF39-E01C-B44C-827A-3D4E9B31C19D}" srcOrd="0" destOrd="0" parTransId="{0FF231D7-17FE-6641-99F0-C90C86161340}" sibTransId="{5C920703-405F-024F-9652-1A8E8ECD28CB}"/>
    <dgm:cxn modelId="{8300D91E-BFBB-BA49-9356-3FB27A690D5B}" srcId="{E5F927E8-3359-CF43-8045-8013C33AE05E}" destId="{00606D64-0845-DC42-A6BE-C1F36C01CEB7}" srcOrd="2" destOrd="0" parTransId="{0C17EC27-13D0-014A-8E94-2AED900763E8}" sibTransId="{83E892E9-02E2-E24A-B3B4-08E63B483264}"/>
    <dgm:cxn modelId="{7EFF8148-3773-494F-A1A6-34ED8E0B9C6B}" type="presParOf" srcId="{37A9E4C6-96D5-7045-AA67-289A8973157D}" destId="{19455E51-708C-3F47-94F7-51A97163537B}" srcOrd="0" destOrd="0" presId="urn:microsoft.com/office/officeart/2005/8/layout/default"/>
    <dgm:cxn modelId="{FCE813F0-FB14-2B4F-8AAD-C8892D41EE2C}" type="presParOf" srcId="{37A9E4C6-96D5-7045-AA67-289A8973157D}" destId="{568FE3E1-7231-C649-924A-264C4AE1A98B}" srcOrd="1" destOrd="0" presId="urn:microsoft.com/office/officeart/2005/8/layout/default"/>
    <dgm:cxn modelId="{0F875250-A685-FD47-B8BD-0CE276F85A8C}" type="presParOf" srcId="{37A9E4C6-96D5-7045-AA67-289A8973157D}" destId="{8571B54A-249A-E048-9842-CF89AD145739}" srcOrd="2" destOrd="0" presId="urn:microsoft.com/office/officeart/2005/8/layout/default"/>
    <dgm:cxn modelId="{F78C4068-10F4-604E-86B6-183DA3FA427C}" type="presParOf" srcId="{37A9E4C6-96D5-7045-AA67-289A8973157D}" destId="{ACBC0574-2AFF-5A4F-8A1A-F018117862A3}" srcOrd="3" destOrd="0" presId="urn:microsoft.com/office/officeart/2005/8/layout/default"/>
    <dgm:cxn modelId="{9B3E7400-82B9-C944-B07F-216F36861077}" type="presParOf" srcId="{37A9E4C6-96D5-7045-AA67-289A8973157D}" destId="{84872624-AC07-6E4E-A261-ADCAAA583E8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0BBFE5-ED37-3446-A5A6-80B199A801EF}"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fr-FR"/>
        </a:p>
      </dgm:t>
    </dgm:pt>
    <dgm:pt modelId="{949A95C4-E843-F840-B556-AAB18834726A}">
      <dgm:prSet phldrT="[Texte]"/>
      <dgm:spPr/>
      <dgm:t>
        <a:bodyPr/>
        <a:lstStyle/>
        <a:p>
          <a:r>
            <a:rPr lang="fr-FR" dirty="0" smtClean="0"/>
            <a:t>Lecture</a:t>
          </a:r>
          <a:br>
            <a:rPr lang="fr-FR" dirty="0" smtClean="0"/>
          </a:br>
          <a:r>
            <a:rPr lang="fr-FR" dirty="0" smtClean="0"/>
            <a:t>(</a:t>
          </a:r>
          <a:r>
            <a:rPr lang="fr-FR" b="1" dirty="0" err="1" smtClean="0"/>
            <a:t>r</a:t>
          </a:r>
          <a:r>
            <a:rPr lang="fr-FR" dirty="0" err="1" smtClean="0"/>
            <a:t>ead</a:t>
          </a:r>
          <a:r>
            <a:rPr lang="fr-FR" dirty="0" smtClean="0"/>
            <a:t>)</a:t>
          </a:r>
          <a:endParaRPr lang="fr-FR" dirty="0"/>
        </a:p>
      </dgm:t>
    </dgm:pt>
    <dgm:pt modelId="{F46C1611-68AF-7442-80F9-3D3DFBD2B17F}" type="parTrans" cxnId="{B3280777-F93B-0449-A2D4-BD288D889889}">
      <dgm:prSet/>
      <dgm:spPr/>
      <dgm:t>
        <a:bodyPr/>
        <a:lstStyle/>
        <a:p>
          <a:endParaRPr lang="fr-FR"/>
        </a:p>
      </dgm:t>
    </dgm:pt>
    <dgm:pt modelId="{D49B5C2D-6FCE-F943-8FE5-05EC45A2CBDE}" type="sibTrans" cxnId="{B3280777-F93B-0449-A2D4-BD288D889889}">
      <dgm:prSet/>
      <dgm:spPr/>
      <dgm:t>
        <a:bodyPr/>
        <a:lstStyle/>
        <a:p>
          <a:endParaRPr lang="fr-FR"/>
        </a:p>
      </dgm:t>
    </dgm:pt>
    <dgm:pt modelId="{DBEA3933-840B-2347-8A46-10A41E96A31E}">
      <dgm:prSet phldrT="[Texte]"/>
      <dgm:spPr/>
      <dgm:t>
        <a:bodyPr/>
        <a:lstStyle/>
        <a:p>
          <a:r>
            <a:rPr lang="fr-FR" dirty="0" smtClean="0"/>
            <a:t>Ecriture</a:t>
          </a:r>
          <a:br>
            <a:rPr lang="fr-FR" dirty="0" smtClean="0"/>
          </a:br>
          <a:r>
            <a:rPr lang="fr-FR" dirty="0" smtClean="0"/>
            <a:t>(</a:t>
          </a:r>
          <a:r>
            <a:rPr lang="fr-FR" b="1" dirty="0" err="1" smtClean="0"/>
            <a:t>w</a:t>
          </a:r>
          <a:r>
            <a:rPr lang="fr-FR" dirty="0" err="1" smtClean="0"/>
            <a:t>rite</a:t>
          </a:r>
          <a:r>
            <a:rPr lang="fr-FR" dirty="0" smtClean="0"/>
            <a:t>)</a:t>
          </a:r>
          <a:endParaRPr lang="fr-FR" dirty="0"/>
        </a:p>
      </dgm:t>
    </dgm:pt>
    <dgm:pt modelId="{7D694637-5FE6-5C4C-8680-379DC50EFBAC}" type="parTrans" cxnId="{85B9F996-01D0-7242-9004-2AE0EBA5FB15}">
      <dgm:prSet/>
      <dgm:spPr/>
      <dgm:t>
        <a:bodyPr/>
        <a:lstStyle/>
        <a:p>
          <a:endParaRPr lang="fr-FR"/>
        </a:p>
      </dgm:t>
    </dgm:pt>
    <dgm:pt modelId="{10E7D34B-C5D2-9543-B248-E7A9304169CA}" type="sibTrans" cxnId="{85B9F996-01D0-7242-9004-2AE0EBA5FB15}">
      <dgm:prSet/>
      <dgm:spPr/>
      <dgm:t>
        <a:bodyPr/>
        <a:lstStyle/>
        <a:p>
          <a:endParaRPr lang="fr-FR"/>
        </a:p>
      </dgm:t>
    </dgm:pt>
    <dgm:pt modelId="{88DCE394-1052-9149-831A-708D7B2268E3}">
      <dgm:prSet phldrT="[Texte]"/>
      <dgm:spPr/>
      <dgm:t>
        <a:bodyPr/>
        <a:lstStyle/>
        <a:p>
          <a:r>
            <a:rPr lang="fr-FR" dirty="0" smtClean="0"/>
            <a:t>Exécution</a:t>
          </a:r>
          <a:br>
            <a:rPr lang="fr-FR" dirty="0" smtClean="0"/>
          </a:br>
          <a:r>
            <a:rPr lang="fr-FR" dirty="0" smtClean="0"/>
            <a:t>(</a:t>
          </a:r>
          <a:r>
            <a:rPr lang="fr-FR" dirty="0" err="1" smtClean="0"/>
            <a:t>e</a:t>
          </a:r>
          <a:r>
            <a:rPr lang="fr-FR" b="1" dirty="0" err="1" smtClean="0"/>
            <a:t>x</a:t>
          </a:r>
          <a:r>
            <a:rPr lang="fr-FR" dirty="0" err="1" smtClean="0"/>
            <a:t>ecute</a:t>
          </a:r>
          <a:r>
            <a:rPr lang="fr-FR" dirty="0" smtClean="0"/>
            <a:t>)</a:t>
          </a:r>
          <a:endParaRPr lang="fr-FR" dirty="0"/>
        </a:p>
      </dgm:t>
    </dgm:pt>
    <dgm:pt modelId="{BBAE4A70-9947-4D4C-8F7F-499ABD6605FC}" type="parTrans" cxnId="{FB994E35-1072-954C-9019-79F3FED46D89}">
      <dgm:prSet/>
      <dgm:spPr/>
      <dgm:t>
        <a:bodyPr/>
        <a:lstStyle/>
        <a:p>
          <a:endParaRPr lang="fr-FR"/>
        </a:p>
      </dgm:t>
    </dgm:pt>
    <dgm:pt modelId="{22947390-9F16-0F4E-9E5E-06F0AFCCACA2}" type="sibTrans" cxnId="{FB994E35-1072-954C-9019-79F3FED46D89}">
      <dgm:prSet/>
      <dgm:spPr/>
      <dgm:t>
        <a:bodyPr/>
        <a:lstStyle/>
        <a:p>
          <a:endParaRPr lang="fr-FR"/>
        </a:p>
      </dgm:t>
    </dgm:pt>
    <dgm:pt modelId="{70696153-1DB5-8E4C-931B-EE471E961781}" type="pres">
      <dgm:prSet presAssocID="{550BBFE5-ED37-3446-A5A6-80B199A801EF}" presName="diagram" presStyleCnt="0">
        <dgm:presLayoutVars>
          <dgm:dir/>
          <dgm:resizeHandles val="exact"/>
        </dgm:presLayoutVars>
      </dgm:prSet>
      <dgm:spPr/>
      <dgm:t>
        <a:bodyPr/>
        <a:lstStyle/>
        <a:p>
          <a:endParaRPr lang="fr-FR"/>
        </a:p>
      </dgm:t>
    </dgm:pt>
    <dgm:pt modelId="{FBB80AF0-489F-664C-A38E-55E4E257C2B9}" type="pres">
      <dgm:prSet presAssocID="{949A95C4-E843-F840-B556-AAB18834726A}" presName="node" presStyleLbl="node1" presStyleIdx="0" presStyleCnt="3">
        <dgm:presLayoutVars>
          <dgm:bulletEnabled val="1"/>
        </dgm:presLayoutVars>
      </dgm:prSet>
      <dgm:spPr/>
      <dgm:t>
        <a:bodyPr/>
        <a:lstStyle/>
        <a:p>
          <a:endParaRPr lang="fr-FR"/>
        </a:p>
      </dgm:t>
    </dgm:pt>
    <dgm:pt modelId="{9C34E3A4-2431-E748-896A-E7A90E06CC97}" type="pres">
      <dgm:prSet presAssocID="{D49B5C2D-6FCE-F943-8FE5-05EC45A2CBDE}" presName="sibTrans" presStyleCnt="0"/>
      <dgm:spPr/>
    </dgm:pt>
    <dgm:pt modelId="{0D390B5B-1222-634E-AF46-DD0CBBBE2A0D}" type="pres">
      <dgm:prSet presAssocID="{DBEA3933-840B-2347-8A46-10A41E96A31E}" presName="node" presStyleLbl="node1" presStyleIdx="1" presStyleCnt="3">
        <dgm:presLayoutVars>
          <dgm:bulletEnabled val="1"/>
        </dgm:presLayoutVars>
      </dgm:prSet>
      <dgm:spPr/>
      <dgm:t>
        <a:bodyPr/>
        <a:lstStyle/>
        <a:p>
          <a:endParaRPr lang="fr-FR"/>
        </a:p>
      </dgm:t>
    </dgm:pt>
    <dgm:pt modelId="{3A4DDDBD-9A1F-A048-8E3D-E9E786A480C2}" type="pres">
      <dgm:prSet presAssocID="{10E7D34B-C5D2-9543-B248-E7A9304169CA}" presName="sibTrans" presStyleCnt="0"/>
      <dgm:spPr/>
    </dgm:pt>
    <dgm:pt modelId="{F3D6E7AF-3C78-1844-BD79-E54D2EE980B5}" type="pres">
      <dgm:prSet presAssocID="{88DCE394-1052-9149-831A-708D7B2268E3}" presName="node" presStyleLbl="node1" presStyleIdx="2" presStyleCnt="3">
        <dgm:presLayoutVars>
          <dgm:bulletEnabled val="1"/>
        </dgm:presLayoutVars>
      </dgm:prSet>
      <dgm:spPr/>
      <dgm:t>
        <a:bodyPr/>
        <a:lstStyle/>
        <a:p>
          <a:endParaRPr lang="fr-FR"/>
        </a:p>
      </dgm:t>
    </dgm:pt>
  </dgm:ptLst>
  <dgm:cxnLst>
    <dgm:cxn modelId="{C1B0AC45-2DFC-D44A-8229-70BFBEEBCA44}" type="presOf" srcId="{550BBFE5-ED37-3446-A5A6-80B199A801EF}" destId="{70696153-1DB5-8E4C-931B-EE471E961781}" srcOrd="0" destOrd="0" presId="urn:microsoft.com/office/officeart/2005/8/layout/default"/>
    <dgm:cxn modelId="{B3280777-F93B-0449-A2D4-BD288D889889}" srcId="{550BBFE5-ED37-3446-A5A6-80B199A801EF}" destId="{949A95C4-E843-F840-B556-AAB18834726A}" srcOrd="0" destOrd="0" parTransId="{F46C1611-68AF-7442-80F9-3D3DFBD2B17F}" sibTransId="{D49B5C2D-6FCE-F943-8FE5-05EC45A2CBDE}"/>
    <dgm:cxn modelId="{FBD6AF34-9C67-264F-80DB-3B8DD74EAF53}" type="presOf" srcId="{88DCE394-1052-9149-831A-708D7B2268E3}" destId="{F3D6E7AF-3C78-1844-BD79-E54D2EE980B5}" srcOrd="0" destOrd="0" presId="urn:microsoft.com/office/officeart/2005/8/layout/default"/>
    <dgm:cxn modelId="{85B9F996-01D0-7242-9004-2AE0EBA5FB15}" srcId="{550BBFE5-ED37-3446-A5A6-80B199A801EF}" destId="{DBEA3933-840B-2347-8A46-10A41E96A31E}" srcOrd="1" destOrd="0" parTransId="{7D694637-5FE6-5C4C-8680-379DC50EFBAC}" sibTransId="{10E7D34B-C5D2-9543-B248-E7A9304169CA}"/>
    <dgm:cxn modelId="{EB46ABEA-0884-4D4A-B763-D5F828E28E30}" type="presOf" srcId="{DBEA3933-840B-2347-8A46-10A41E96A31E}" destId="{0D390B5B-1222-634E-AF46-DD0CBBBE2A0D}" srcOrd="0" destOrd="0" presId="urn:microsoft.com/office/officeart/2005/8/layout/default"/>
    <dgm:cxn modelId="{E96AB4B8-0419-294C-9A97-D1CF9C6C24E3}" type="presOf" srcId="{949A95C4-E843-F840-B556-AAB18834726A}" destId="{FBB80AF0-489F-664C-A38E-55E4E257C2B9}" srcOrd="0" destOrd="0" presId="urn:microsoft.com/office/officeart/2005/8/layout/default"/>
    <dgm:cxn modelId="{FB994E35-1072-954C-9019-79F3FED46D89}" srcId="{550BBFE5-ED37-3446-A5A6-80B199A801EF}" destId="{88DCE394-1052-9149-831A-708D7B2268E3}" srcOrd="2" destOrd="0" parTransId="{BBAE4A70-9947-4D4C-8F7F-499ABD6605FC}" sibTransId="{22947390-9F16-0F4E-9E5E-06F0AFCCACA2}"/>
    <dgm:cxn modelId="{6B55AFC4-892C-CF49-81D9-66CB4F34E54E}" type="presParOf" srcId="{70696153-1DB5-8E4C-931B-EE471E961781}" destId="{FBB80AF0-489F-664C-A38E-55E4E257C2B9}" srcOrd="0" destOrd="0" presId="urn:microsoft.com/office/officeart/2005/8/layout/default"/>
    <dgm:cxn modelId="{0BB32B3C-8C33-DA45-AADE-6E443DE39E06}" type="presParOf" srcId="{70696153-1DB5-8E4C-931B-EE471E961781}" destId="{9C34E3A4-2431-E748-896A-E7A90E06CC97}" srcOrd="1" destOrd="0" presId="urn:microsoft.com/office/officeart/2005/8/layout/default"/>
    <dgm:cxn modelId="{18893262-5477-934E-A769-E492E66B852C}" type="presParOf" srcId="{70696153-1DB5-8E4C-931B-EE471E961781}" destId="{0D390B5B-1222-634E-AF46-DD0CBBBE2A0D}" srcOrd="2" destOrd="0" presId="urn:microsoft.com/office/officeart/2005/8/layout/default"/>
    <dgm:cxn modelId="{29238B00-8FE4-C74B-9076-D685A70FD025}" type="presParOf" srcId="{70696153-1DB5-8E4C-931B-EE471E961781}" destId="{3A4DDDBD-9A1F-A048-8E3D-E9E786A480C2}" srcOrd="3" destOrd="0" presId="urn:microsoft.com/office/officeart/2005/8/layout/default"/>
    <dgm:cxn modelId="{40C1C7E7-6D2F-244D-8802-CCF66196DA3E}" type="presParOf" srcId="{70696153-1DB5-8E4C-931B-EE471E961781}" destId="{F3D6E7AF-3C78-1844-BD79-E54D2EE980B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BBFE5-ED37-3446-A5A6-80B199A801EF}"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fr-FR"/>
        </a:p>
      </dgm:t>
    </dgm:pt>
    <dgm:pt modelId="{949A95C4-E843-F840-B556-AAB18834726A}">
      <dgm:prSet phldrT="[Texte]"/>
      <dgm:spPr/>
      <dgm:t>
        <a:bodyPr/>
        <a:lstStyle/>
        <a:p>
          <a:r>
            <a:rPr lang="fr-FR" dirty="0" smtClean="0"/>
            <a:t>Propriétaire</a:t>
          </a:r>
          <a:br>
            <a:rPr lang="fr-FR" dirty="0" smtClean="0"/>
          </a:br>
          <a:r>
            <a:rPr lang="fr-FR" dirty="0" smtClean="0"/>
            <a:t>(</a:t>
          </a:r>
          <a:r>
            <a:rPr lang="fr-FR" dirty="0" err="1" smtClean="0"/>
            <a:t>owner</a:t>
          </a:r>
          <a:r>
            <a:rPr lang="fr-FR" dirty="0" smtClean="0"/>
            <a:t>/</a:t>
          </a:r>
          <a:r>
            <a:rPr lang="fr-FR" b="1" dirty="0" smtClean="0"/>
            <a:t>u</a:t>
          </a:r>
          <a:r>
            <a:rPr lang="fr-FR" dirty="0" smtClean="0"/>
            <a:t>ser)</a:t>
          </a:r>
          <a:endParaRPr lang="fr-FR" dirty="0"/>
        </a:p>
      </dgm:t>
    </dgm:pt>
    <dgm:pt modelId="{F46C1611-68AF-7442-80F9-3D3DFBD2B17F}" type="parTrans" cxnId="{B3280777-F93B-0449-A2D4-BD288D889889}">
      <dgm:prSet/>
      <dgm:spPr/>
      <dgm:t>
        <a:bodyPr/>
        <a:lstStyle/>
        <a:p>
          <a:endParaRPr lang="fr-FR"/>
        </a:p>
      </dgm:t>
    </dgm:pt>
    <dgm:pt modelId="{D49B5C2D-6FCE-F943-8FE5-05EC45A2CBDE}" type="sibTrans" cxnId="{B3280777-F93B-0449-A2D4-BD288D889889}">
      <dgm:prSet/>
      <dgm:spPr/>
      <dgm:t>
        <a:bodyPr/>
        <a:lstStyle/>
        <a:p>
          <a:endParaRPr lang="fr-FR"/>
        </a:p>
      </dgm:t>
    </dgm:pt>
    <dgm:pt modelId="{DBEA3933-840B-2347-8A46-10A41E96A31E}">
      <dgm:prSet phldrT="[Texte]"/>
      <dgm:spPr/>
      <dgm:t>
        <a:bodyPr/>
        <a:lstStyle/>
        <a:p>
          <a:r>
            <a:rPr lang="fr-FR" dirty="0" smtClean="0"/>
            <a:t>Groupe</a:t>
          </a:r>
          <a:br>
            <a:rPr lang="fr-FR" dirty="0" smtClean="0"/>
          </a:br>
          <a:r>
            <a:rPr lang="fr-FR" dirty="0" smtClean="0"/>
            <a:t>(</a:t>
          </a:r>
          <a:r>
            <a:rPr lang="fr-FR" b="1" dirty="0" smtClean="0"/>
            <a:t>g</a:t>
          </a:r>
          <a:r>
            <a:rPr lang="fr-FR" dirty="0" smtClean="0"/>
            <a:t>roup)</a:t>
          </a:r>
          <a:endParaRPr lang="fr-FR" dirty="0"/>
        </a:p>
      </dgm:t>
    </dgm:pt>
    <dgm:pt modelId="{7D694637-5FE6-5C4C-8680-379DC50EFBAC}" type="parTrans" cxnId="{85B9F996-01D0-7242-9004-2AE0EBA5FB15}">
      <dgm:prSet/>
      <dgm:spPr/>
      <dgm:t>
        <a:bodyPr/>
        <a:lstStyle/>
        <a:p>
          <a:endParaRPr lang="fr-FR"/>
        </a:p>
      </dgm:t>
    </dgm:pt>
    <dgm:pt modelId="{10E7D34B-C5D2-9543-B248-E7A9304169CA}" type="sibTrans" cxnId="{85B9F996-01D0-7242-9004-2AE0EBA5FB15}">
      <dgm:prSet/>
      <dgm:spPr/>
      <dgm:t>
        <a:bodyPr/>
        <a:lstStyle/>
        <a:p>
          <a:endParaRPr lang="fr-FR"/>
        </a:p>
      </dgm:t>
    </dgm:pt>
    <dgm:pt modelId="{88DCE394-1052-9149-831A-708D7B2268E3}">
      <dgm:prSet phldrT="[Texte]"/>
      <dgm:spPr/>
      <dgm:t>
        <a:bodyPr/>
        <a:lstStyle/>
        <a:p>
          <a:r>
            <a:rPr lang="fr-FR" dirty="0" smtClean="0"/>
            <a:t>Autres</a:t>
          </a:r>
          <a:br>
            <a:rPr lang="fr-FR" dirty="0" smtClean="0"/>
          </a:br>
          <a:r>
            <a:rPr lang="fr-FR" dirty="0" smtClean="0"/>
            <a:t>(</a:t>
          </a:r>
          <a:r>
            <a:rPr lang="fr-FR" b="1" dirty="0" err="1" smtClean="0"/>
            <a:t>o</a:t>
          </a:r>
          <a:r>
            <a:rPr lang="fr-FR" dirty="0" err="1" smtClean="0"/>
            <a:t>thers</a:t>
          </a:r>
          <a:r>
            <a:rPr lang="fr-FR" dirty="0" smtClean="0"/>
            <a:t>)</a:t>
          </a:r>
          <a:endParaRPr lang="fr-FR" dirty="0"/>
        </a:p>
      </dgm:t>
    </dgm:pt>
    <dgm:pt modelId="{BBAE4A70-9947-4D4C-8F7F-499ABD6605FC}" type="parTrans" cxnId="{FB994E35-1072-954C-9019-79F3FED46D89}">
      <dgm:prSet/>
      <dgm:spPr/>
      <dgm:t>
        <a:bodyPr/>
        <a:lstStyle/>
        <a:p>
          <a:endParaRPr lang="fr-FR"/>
        </a:p>
      </dgm:t>
    </dgm:pt>
    <dgm:pt modelId="{22947390-9F16-0F4E-9E5E-06F0AFCCACA2}" type="sibTrans" cxnId="{FB994E35-1072-954C-9019-79F3FED46D89}">
      <dgm:prSet/>
      <dgm:spPr/>
      <dgm:t>
        <a:bodyPr/>
        <a:lstStyle/>
        <a:p>
          <a:endParaRPr lang="fr-FR"/>
        </a:p>
      </dgm:t>
    </dgm:pt>
    <dgm:pt modelId="{70696153-1DB5-8E4C-931B-EE471E961781}" type="pres">
      <dgm:prSet presAssocID="{550BBFE5-ED37-3446-A5A6-80B199A801EF}" presName="diagram" presStyleCnt="0">
        <dgm:presLayoutVars>
          <dgm:dir/>
          <dgm:resizeHandles val="exact"/>
        </dgm:presLayoutVars>
      </dgm:prSet>
      <dgm:spPr/>
      <dgm:t>
        <a:bodyPr/>
        <a:lstStyle/>
        <a:p>
          <a:endParaRPr lang="fr-FR"/>
        </a:p>
      </dgm:t>
    </dgm:pt>
    <dgm:pt modelId="{FBB80AF0-489F-664C-A38E-55E4E257C2B9}" type="pres">
      <dgm:prSet presAssocID="{949A95C4-E843-F840-B556-AAB18834726A}" presName="node" presStyleLbl="node1" presStyleIdx="0" presStyleCnt="3">
        <dgm:presLayoutVars>
          <dgm:bulletEnabled val="1"/>
        </dgm:presLayoutVars>
      </dgm:prSet>
      <dgm:spPr/>
      <dgm:t>
        <a:bodyPr/>
        <a:lstStyle/>
        <a:p>
          <a:endParaRPr lang="fr-FR"/>
        </a:p>
      </dgm:t>
    </dgm:pt>
    <dgm:pt modelId="{9C34E3A4-2431-E748-896A-E7A90E06CC97}" type="pres">
      <dgm:prSet presAssocID="{D49B5C2D-6FCE-F943-8FE5-05EC45A2CBDE}" presName="sibTrans" presStyleCnt="0"/>
      <dgm:spPr/>
    </dgm:pt>
    <dgm:pt modelId="{0D390B5B-1222-634E-AF46-DD0CBBBE2A0D}" type="pres">
      <dgm:prSet presAssocID="{DBEA3933-840B-2347-8A46-10A41E96A31E}" presName="node" presStyleLbl="node1" presStyleIdx="1" presStyleCnt="3">
        <dgm:presLayoutVars>
          <dgm:bulletEnabled val="1"/>
        </dgm:presLayoutVars>
      </dgm:prSet>
      <dgm:spPr/>
      <dgm:t>
        <a:bodyPr/>
        <a:lstStyle/>
        <a:p>
          <a:endParaRPr lang="fr-FR"/>
        </a:p>
      </dgm:t>
    </dgm:pt>
    <dgm:pt modelId="{3A4DDDBD-9A1F-A048-8E3D-E9E786A480C2}" type="pres">
      <dgm:prSet presAssocID="{10E7D34B-C5D2-9543-B248-E7A9304169CA}" presName="sibTrans" presStyleCnt="0"/>
      <dgm:spPr/>
    </dgm:pt>
    <dgm:pt modelId="{F3D6E7AF-3C78-1844-BD79-E54D2EE980B5}" type="pres">
      <dgm:prSet presAssocID="{88DCE394-1052-9149-831A-708D7B2268E3}" presName="node" presStyleLbl="node1" presStyleIdx="2" presStyleCnt="3">
        <dgm:presLayoutVars>
          <dgm:bulletEnabled val="1"/>
        </dgm:presLayoutVars>
      </dgm:prSet>
      <dgm:spPr/>
      <dgm:t>
        <a:bodyPr/>
        <a:lstStyle/>
        <a:p>
          <a:endParaRPr lang="fr-FR"/>
        </a:p>
      </dgm:t>
    </dgm:pt>
  </dgm:ptLst>
  <dgm:cxnLst>
    <dgm:cxn modelId="{A7EDD6FB-9B51-A648-88B8-4B5BC6775480}" type="presOf" srcId="{550BBFE5-ED37-3446-A5A6-80B199A801EF}" destId="{70696153-1DB5-8E4C-931B-EE471E961781}" srcOrd="0" destOrd="0" presId="urn:microsoft.com/office/officeart/2005/8/layout/default"/>
    <dgm:cxn modelId="{FB994E35-1072-954C-9019-79F3FED46D89}" srcId="{550BBFE5-ED37-3446-A5A6-80B199A801EF}" destId="{88DCE394-1052-9149-831A-708D7B2268E3}" srcOrd="2" destOrd="0" parTransId="{BBAE4A70-9947-4D4C-8F7F-499ABD6605FC}" sibTransId="{22947390-9F16-0F4E-9E5E-06F0AFCCACA2}"/>
    <dgm:cxn modelId="{85B9F996-01D0-7242-9004-2AE0EBA5FB15}" srcId="{550BBFE5-ED37-3446-A5A6-80B199A801EF}" destId="{DBEA3933-840B-2347-8A46-10A41E96A31E}" srcOrd="1" destOrd="0" parTransId="{7D694637-5FE6-5C4C-8680-379DC50EFBAC}" sibTransId="{10E7D34B-C5D2-9543-B248-E7A9304169CA}"/>
    <dgm:cxn modelId="{8EB7AF00-9212-4645-97CA-21300F6F7B5C}" type="presOf" srcId="{DBEA3933-840B-2347-8A46-10A41E96A31E}" destId="{0D390B5B-1222-634E-AF46-DD0CBBBE2A0D}" srcOrd="0" destOrd="0" presId="urn:microsoft.com/office/officeart/2005/8/layout/default"/>
    <dgm:cxn modelId="{FA5340C4-A45B-9B49-92A8-F27F4B683CA3}" type="presOf" srcId="{88DCE394-1052-9149-831A-708D7B2268E3}" destId="{F3D6E7AF-3C78-1844-BD79-E54D2EE980B5}" srcOrd="0" destOrd="0" presId="urn:microsoft.com/office/officeart/2005/8/layout/default"/>
    <dgm:cxn modelId="{B3280777-F93B-0449-A2D4-BD288D889889}" srcId="{550BBFE5-ED37-3446-A5A6-80B199A801EF}" destId="{949A95C4-E843-F840-B556-AAB18834726A}" srcOrd="0" destOrd="0" parTransId="{F46C1611-68AF-7442-80F9-3D3DFBD2B17F}" sibTransId="{D49B5C2D-6FCE-F943-8FE5-05EC45A2CBDE}"/>
    <dgm:cxn modelId="{578903D3-DC1B-D745-A632-57D38BC4C4D4}" type="presOf" srcId="{949A95C4-E843-F840-B556-AAB18834726A}" destId="{FBB80AF0-489F-664C-A38E-55E4E257C2B9}" srcOrd="0" destOrd="0" presId="urn:microsoft.com/office/officeart/2005/8/layout/default"/>
    <dgm:cxn modelId="{E9B3A787-29EF-864F-9859-C3ACE2BC3F60}" type="presParOf" srcId="{70696153-1DB5-8E4C-931B-EE471E961781}" destId="{FBB80AF0-489F-664C-A38E-55E4E257C2B9}" srcOrd="0" destOrd="0" presId="urn:microsoft.com/office/officeart/2005/8/layout/default"/>
    <dgm:cxn modelId="{19B293AD-4828-1A43-A21A-116CDCCF2899}" type="presParOf" srcId="{70696153-1DB5-8E4C-931B-EE471E961781}" destId="{9C34E3A4-2431-E748-896A-E7A90E06CC97}" srcOrd="1" destOrd="0" presId="urn:microsoft.com/office/officeart/2005/8/layout/default"/>
    <dgm:cxn modelId="{E8F383D0-5195-B64A-ADA8-1D48B3AF36FA}" type="presParOf" srcId="{70696153-1DB5-8E4C-931B-EE471E961781}" destId="{0D390B5B-1222-634E-AF46-DD0CBBBE2A0D}" srcOrd="2" destOrd="0" presId="urn:microsoft.com/office/officeart/2005/8/layout/default"/>
    <dgm:cxn modelId="{1B2891D8-F8A8-BF45-B9F4-7E30A2C8A7CD}" type="presParOf" srcId="{70696153-1DB5-8E4C-931B-EE471E961781}" destId="{3A4DDDBD-9A1F-A048-8E3D-E9E786A480C2}" srcOrd="3" destOrd="0" presId="urn:microsoft.com/office/officeart/2005/8/layout/default"/>
    <dgm:cxn modelId="{90587020-FCCF-E341-9EAB-0F63AAC69F1B}" type="presParOf" srcId="{70696153-1DB5-8E4C-931B-EE471E961781}" destId="{F3D6E7AF-3C78-1844-BD79-E54D2EE980B5}"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E0430B-DB55-AC46-A7A4-A28A7E473C1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fr-FR"/>
        </a:p>
      </dgm:t>
    </dgm:pt>
    <dgm:pt modelId="{0C4080B8-12B9-B340-8A42-18AB38FF37CB}">
      <dgm:prSet phldrT="[Texte]"/>
      <dgm:spPr/>
      <dgm:t>
        <a:bodyPr/>
        <a:lstStyle/>
        <a:p>
          <a:r>
            <a:rPr lang="fr-FR" dirty="0" smtClean="0"/>
            <a:t>Permission du Propriétaire</a:t>
          </a:r>
          <a:br>
            <a:rPr lang="fr-FR" dirty="0" smtClean="0"/>
          </a:br>
          <a:r>
            <a:rPr lang="fr-FR" dirty="0" smtClean="0"/>
            <a:t>(</a:t>
          </a:r>
          <a:r>
            <a:rPr lang="fr-FR" b="1" dirty="0" smtClean="0"/>
            <a:t>u</a:t>
          </a:r>
          <a:r>
            <a:rPr lang="fr-FR" dirty="0" smtClean="0"/>
            <a:t>ser)</a:t>
          </a:r>
          <a:endParaRPr lang="fr-FR" dirty="0"/>
        </a:p>
      </dgm:t>
    </dgm:pt>
    <dgm:pt modelId="{685AADDF-FA80-C64E-93AD-A0B6D014EBCE}" type="parTrans" cxnId="{8CA993BE-C491-D445-8A5D-E77E30850783}">
      <dgm:prSet/>
      <dgm:spPr/>
      <dgm:t>
        <a:bodyPr/>
        <a:lstStyle/>
        <a:p>
          <a:endParaRPr lang="fr-FR"/>
        </a:p>
      </dgm:t>
    </dgm:pt>
    <dgm:pt modelId="{E6BC6BEA-95F4-4C49-9020-4DDCA9F810C1}" type="sibTrans" cxnId="{8CA993BE-C491-D445-8A5D-E77E30850783}">
      <dgm:prSet/>
      <dgm:spPr/>
      <dgm:t>
        <a:bodyPr/>
        <a:lstStyle/>
        <a:p>
          <a:endParaRPr lang="fr-FR"/>
        </a:p>
      </dgm:t>
    </dgm:pt>
    <dgm:pt modelId="{F2021C12-700D-8846-A636-254B4663F365}">
      <dgm:prSet phldrT="[Texte]"/>
      <dgm:spPr>
        <a:solidFill>
          <a:schemeClr val="accent5"/>
        </a:solidFill>
      </dgm:spPr>
      <dgm:t>
        <a:bodyPr/>
        <a:lstStyle/>
        <a:p>
          <a:r>
            <a:rPr lang="fr-FR" dirty="0" smtClean="0"/>
            <a:t>Permission du groupe</a:t>
          </a:r>
          <a:br>
            <a:rPr lang="fr-FR" dirty="0" smtClean="0"/>
          </a:br>
          <a:r>
            <a:rPr lang="fr-FR" dirty="0" smtClean="0"/>
            <a:t>(</a:t>
          </a:r>
          <a:r>
            <a:rPr lang="fr-FR" b="1" dirty="0" smtClean="0"/>
            <a:t>g</a:t>
          </a:r>
          <a:r>
            <a:rPr lang="fr-FR" dirty="0" smtClean="0"/>
            <a:t>roup)</a:t>
          </a:r>
          <a:endParaRPr lang="fr-FR" dirty="0"/>
        </a:p>
      </dgm:t>
    </dgm:pt>
    <dgm:pt modelId="{CC3C4D72-DF49-3E4F-83EF-8B346EA71874}" type="parTrans" cxnId="{5F756A64-7553-B948-9327-826F221F8482}">
      <dgm:prSet/>
      <dgm:spPr/>
      <dgm:t>
        <a:bodyPr/>
        <a:lstStyle/>
        <a:p>
          <a:endParaRPr lang="fr-FR"/>
        </a:p>
      </dgm:t>
    </dgm:pt>
    <dgm:pt modelId="{AFF33A98-71E5-F344-8026-D895164FB7EA}" type="sibTrans" cxnId="{5F756A64-7553-B948-9327-826F221F8482}">
      <dgm:prSet/>
      <dgm:spPr/>
      <dgm:t>
        <a:bodyPr/>
        <a:lstStyle/>
        <a:p>
          <a:endParaRPr lang="fr-FR"/>
        </a:p>
      </dgm:t>
    </dgm:pt>
    <dgm:pt modelId="{FA69AD29-F589-2546-961A-0F0E346FB354}">
      <dgm:prSet phldrT="[Texte]"/>
      <dgm:spPr>
        <a:solidFill>
          <a:schemeClr val="accent2"/>
        </a:solidFill>
      </dgm:spPr>
      <dgm:t>
        <a:bodyPr/>
        <a:lstStyle/>
        <a:p>
          <a:r>
            <a:rPr lang="fr-FR" dirty="0" smtClean="0"/>
            <a:t>Permission des autres</a:t>
          </a:r>
          <a:br>
            <a:rPr lang="fr-FR" dirty="0" smtClean="0"/>
          </a:br>
          <a:r>
            <a:rPr lang="fr-FR" dirty="0" smtClean="0"/>
            <a:t>(</a:t>
          </a:r>
          <a:r>
            <a:rPr lang="fr-FR" b="1" dirty="0" err="1" smtClean="0"/>
            <a:t>o</a:t>
          </a:r>
          <a:r>
            <a:rPr lang="fr-FR" dirty="0" err="1" smtClean="0"/>
            <a:t>thers</a:t>
          </a:r>
          <a:r>
            <a:rPr lang="fr-FR" dirty="0" smtClean="0"/>
            <a:t>)</a:t>
          </a:r>
          <a:endParaRPr lang="fr-FR" dirty="0"/>
        </a:p>
      </dgm:t>
    </dgm:pt>
    <dgm:pt modelId="{651DE1E2-8E10-394E-BC5D-DBBD24702D5A}" type="parTrans" cxnId="{8E6D3F1F-F3FD-7446-855A-362D198858C0}">
      <dgm:prSet/>
      <dgm:spPr/>
      <dgm:t>
        <a:bodyPr/>
        <a:lstStyle/>
        <a:p>
          <a:endParaRPr lang="fr-FR"/>
        </a:p>
      </dgm:t>
    </dgm:pt>
    <dgm:pt modelId="{00D9D0E2-7376-8F4C-A6A9-B2EB7E5DA081}" type="sibTrans" cxnId="{8E6D3F1F-F3FD-7446-855A-362D198858C0}">
      <dgm:prSet/>
      <dgm:spPr/>
      <dgm:t>
        <a:bodyPr/>
        <a:lstStyle/>
        <a:p>
          <a:endParaRPr lang="fr-FR"/>
        </a:p>
      </dgm:t>
    </dgm:pt>
    <dgm:pt modelId="{824F6001-B913-6D47-B1E3-CC25BC704CFB}" type="pres">
      <dgm:prSet presAssocID="{8CE0430B-DB55-AC46-A7A4-A28A7E473C16}" presName="diagram" presStyleCnt="0">
        <dgm:presLayoutVars>
          <dgm:dir/>
          <dgm:resizeHandles val="exact"/>
        </dgm:presLayoutVars>
      </dgm:prSet>
      <dgm:spPr/>
      <dgm:t>
        <a:bodyPr/>
        <a:lstStyle/>
        <a:p>
          <a:endParaRPr lang="fr-FR"/>
        </a:p>
      </dgm:t>
    </dgm:pt>
    <dgm:pt modelId="{2F515AC3-6E27-064E-AAAB-D88CFC023C77}" type="pres">
      <dgm:prSet presAssocID="{0C4080B8-12B9-B340-8A42-18AB38FF37CB}" presName="node" presStyleLbl="node1" presStyleIdx="0" presStyleCnt="3">
        <dgm:presLayoutVars>
          <dgm:bulletEnabled val="1"/>
        </dgm:presLayoutVars>
      </dgm:prSet>
      <dgm:spPr/>
      <dgm:t>
        <a:bodyPr/>
        <a:lstStyle/>
        <a:p>
          <a:endParaRPr lang="fr-FR"/>
        </a:p>
      </dgm:t>
    </dgm:pt>
    <dgm:pt modelId="{954EB28C-D29D-E745-A641-5AAAB1398944}" type="pres">
      <dgm:prSet presAssocID="{E6BC6BEA-95F4-4C49-9020-4DDCA9F810C1}" presName="sibTrans" presStyleCnt="0"/>
      <dgm:spPr/>
    </dgm:pt>
    <dgm:pt modelId="{6B956D8D-1B9E-3346-9FB5-FD0458C8F1DC}" type="pres">
      <dgm:prSet presAssocID="{F2021C12-700D-8846-A636-254B4663F365}" presName="node" presStyleLbl="node1" presStyleIdx="1" presStyleCnt="3">
        <dgm:presLayoutVars>
          <dgm:bulletEnabled val="1"/>
        </dgm:presLayoutVars>
      </dgm:prSet>
      <dgm:spPr/>
      <dgm:t>
        <a:bodyPr/>
        <a:lstStyle/>
        <a:p>
          <a:endParaRPr lang="fr-FR"/>
        </a:p>
      </dgm:t>
    </dgm:pt>
    <dgm:pt modelId="{4830B52E-6369-B543-9A2D-D995403F510A}" type="pres">
      <dgm:prSet presAssocID="{AFF33A98-71E5-F344-8026-D895164FB7EA}" presName="sibTrans" presStyleCnt="0"/>
      <dgm:spPr/>
    </dgm:pt>
    <dgm:pt modelId="{D55F513E-7898-EC43-AF67-10394735F995}" type="pres">
      <dgm:prSet presAssocID="{FA69AD29-F589-2546-961A-0F0E346FB354}" presName="node" presStyleLbl="node1" presStyleIdx="2" presStyleCnt="3">
        <dgm:presLayoutVars>
          <dgm:bulletEnabled val="1"/>
        </dgm:presLayoutVars>
      </dgm:prSet>
      <dgm:spPr/>
      <dgm:t>
        <a:bodyPr/>
        <a:lstStyle/>
        <a:p>
          <a:endParaRPr lang="fr-FR"/>
        </a:p>
      </dgm:t>
    </dgm:pt>
  </dgm:ptLst>
  <dgm:cxnLst>
    <dgm:cxn modelId="{395D4A4E-6653-0745-82FC-D73DD5FC7780}" type="presOf" srcId="{F2021C12-700D-8846-A636-254B4663F365}" destId="{6B956D8D-1B9E-3346-9FB5-FD0458C8F1DC}" srcOrd="0" destOrd="0" presId="urn:microsoft.com/office/officeart/2005/8/layout/default"/>
    <dgm:cxn modelId="{0D455D3B-AB45-D844-B795-0174BBD79346}" type="presOf" srcId="{0C4080B8-12B9-B340-8A42-18AB38FF37CB}" destId="{2F515AC3-6E27-064E-AAAB-D88CFC023C77}" srcOrd="0" destOrd="0" presId="urn:microsoft.com/office/officeart/2005/8/layout/default"/>
    <dgm:cxn modelId="{8CA993BE-C491-D445-8A5D-E77E30850783}" srcId="{8CE0430B-DB55-AC46-A7A4-A28A7E473C16}" destId="{0C4080B8-12B9-B340-8A42-18AB38FF37CB}" srcOrd="0" destOrd="0" parTransId="{685AADDF-FA80-C64E-93AD-A0B6D014EBCE}" sibTransId="{E6BC6BEA-95F4-4C49-9020-4DDCA9F810C1}"/>
    <dgm:cxn modelId="{6FEEB675-2ED4-974E-BB3E-6E62B303DEA5}" type="presOf" srcId="{FA69AD29-F589-2546-961A-0F0E346FB354}" destId="{D55F513E-7898-EC43-AF67-10394735F995}" srcOrd="0" destOrd="0" presId="urn:microsoft.com/office/officeart/2005/8/layout/default"/>
    <dgm:cxn modelId="{CA83083D-3E0E-9042-B8CE-D981FA3F472B}" type="presOf" srcId="{8CE0430B-DB55-AC46-A7A4-A28A7E473C16}" destId="{824F6001-B913-6D47-B1E3-CC25BC704CFB}" srcOrd="0" destOrd="0" presId="urn:microsoft.com/office/officeart/2005/8/layout/default"/>
    <dgm:cxn modelId="{8E6D3F1F-F3FD-7446-855A-362D198858C0}" srcId="{8CE0430B-DB55-AC46-A7A4-A28A7E473C16}" destId="{FA69AD29-F589-2546-961A-0F0E346FB354}" srcOrd="2" destOrd="0" parTransId="{651DE1E2-8E10-394E-BC5D-DBBD24702D5A}" sibTransId="{00D9D0E2-7376-8F4C-A6A9-B2EB7E5DA081}"/>
    <dgm:cxn modelId="{5F756A64-7553-B948-9327-826F221F8482}" srcId="{8CE0430B-DB55-AC46-A7A4-A28A7E473C16}" destId="{F2021C12-700D-8846-A636-254B4663F365}" srcOrd="1" destOrd="0" parTransId="{CC3C4D72-DF49-3E4F-83EF-8B346EA71874}" sibTransId="{AFF33A98-71E5-F344-8026-D895164FB7EA}"/>
    <dgm:cxn modelId="{2BBD3D69-0759-2C4C-8607-165AAE012703}" type="presParOf" srcId="{824F6001-B913-6D47-B1E3-CC25BC704CFB}" destId="{2F515AC3-6E27-064E-AAAB-D88CFC023C77}" srcOrd="0" destOrd="0" presId="urn:microsoft.com/office/officeart/2005/8/layout/default"/>
    <dgm:cxn modelId="{C560EAB6-D7A0-4D47-9AD3-97B781831B04}" type="presParOf" srcId="{824F6001-B913-6D47-B1E3-CC25BC704CFB}" destId="{954EB28C-D29D-E745-A641-5AAAB1398944}" srcOrd="1" destOrd="0" presId="urn:microsoft.com/office/officeart/2005/8/layout/default"/>
    <dgm:cxn modelId="{E9861152-E3DB-F94C-AEAA-BBDF125F2B0E}" type="presParOf" srcId="{824F6001-B913-6D47-B1E3-CC25BC704CFB}" destId="{6B956D8D-1B9E-3346-9FB5-FD0458C8F1DC}" srcOrd="2" destOrd="0" presId="urn:microsoft.com/office/officeart/2005/8/layout/default"/>
    <dgm:cxn modelId="{C8E28D15-C6A0-AD44-90AB-5F00063BA08D}" type="presParOf" srcId="{824F6001-B913-6D47-B1E3-CC25BC704CFB}" destId="{4830B52E-6369-B543-9A2D-D995403F510A}" srcOrd="3" destOrd="0" presId="urn:microsoft.com/office/officeart/2005/8/layout/default"/>
    <dgm:cxn modelId="{5D892268-EFBD-9647-9E47-3B2E97ACCE9B}" type="presParOf" srcId="{824F6001-B913-6D47-B1E3-CC25BC704CFB}" destId="{D55F513E-7898-EC43-AF67-10394735F99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0430B-DB55-AC46-A7A4-A28A7E473C1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fr-FR"/>
        </a:p>
      </dgm:t>
    </dgm:pt>
    <dgm:pt modelId="{0C4080B8-12B9-B340-8A42-18AB38FF37CB}">
      <dgm:prSet phldrT="[Texte]"/>
      <dgm:spPr>
        <a:solidFill>
          <a:srgbClr val="008000"/>
        </a:solidFill>
      </dgm:spPr>
      <dgm:t>
        <a:bodyPr/>
        <a:lstStyle/>
        <a:p>
          <a:r>
            <a:rPr lang="fr-FR" dirty="0" smtClean="0"/>
            <a:t>Type de fichier</a:t>
          </a:r>
          <a:endParaRPr lang="fr-FR" dirty="0"/>
        </a:p>
      </dgm:t>
    </dgm:pt>
    <dgm:pt modelId="{685AADDF-FA80-C64E-93AD-A0B6D014EBCE}" type="parTrans" cxnId="{8CA993BE-C491-D445-8A5D-E77E30850783}">
      <dgm:prSet/>
      <dgm:spPr/>
      <dgm:t>
        <a:bodyPr/>
        <a:lstStyle/>
        <a:p>
          <a:endParaRPr lang="fr-FR"/>
        </a:p>
      </dgm:t>
    </dgm:pt>
    <dgm:pt modelId="{E6BC6BEA-95F4-4C49-9020-4DDCA9F810C1}" type="sibTrans" cxnId="{8CA993BE-C491-D445-8A5D-E77E30850783}">
      <dgm:prSet/>
      <dgm:spPr/>
      <dgm:t>
        <a:bodyPr/>
        <a:lstStyle/>
        <a:p>
          <a:endParaRPr lang="fr-FR"/>
        </a:p>
      </dgm:t>
    </dgm:pt>
    <dgm:pt modelId="{824F6001-B913-6D47-B1E3-CC25BC704CFB}" type="pres">
      <dgm:prSet presAssocID="{8CE0430B-DB55-AC46-A7A4-A28A7E473C16}" presName="diagram" presStyleCnt="0">
        <dgm:presLayoutVars>
          <dgm:dir/>
          <dgm:resizeHandles val="exact"/>
        </dgm:presLayoutVars>
      </dgm:prSet>
      <dgm:spPr/>
      <dgm:t>
        <a:bodyPr/>
        <a:lstStyle/>
        <a:p>
          <a:endParaRPr lang="fr-FR"/>
        </a:p>
      </dgm:t>
    </dgm:pt>
    <dgm:pt modelId="{2F515AC3-6E27-064E-AAAB-D88CFC023C77}" type="pres">
      <dgm:prSet presAssocID="{0C4080B8-12B9-B340-8A42-18AB38FF37CB}" presName="node" presStyleLbl="node1" presStyleIdx="0" presStyleCnt="1" custLinFactNeighborY="-2277">
        <dgm:presLayoutVars>
          <dgm:bulletEnabled val="1"/>
        </dgm:presLayoutVars>
      </dgm:prSet>
      <dgm:spPr/>
      <dgm:t>
        <a:bodyPr/>
        <a:lstStyle/>
        <a:p>
          <a:endParaRPr lang="fr-FR"/>
        </a:p>
      </dgm:t>
    </dgm:pt>
  </dgm:ptLst>
  <dgm:cxnLst>
    <dgm:cxn modelId="{F039580A-2094-9243-B063-128EFE7D2A1C}" type="presOf" srcId="{0C4080B8-12B9-B340-8A42-18AB38FF37CB}" destId="{2F515AC3-6E27-064E-AAAB-D88CFC023C77}" srcOrd="0" destOrd="0" presId="urn:microsoft.com/office/officeart/2005/8/layout/default"/>
    <dgm:cxn modelId="{8CA993BE-C491-D445-8A5D-E77E30850783}" srcId="{8CE0430B-DB55-AC46-A7A4-A28A7E473C16}" destId="{0C4080B8-12B9-B340-8A42-18AB38FF37CB}" srcOrd="0" destOrd="0" parTransId="{685AADDF-FA80-C64E-93AD-A0B6D014EBCE}" sibTransId="{E6BC6BEA-95F4-4C49-9020-4DDCA9F810C1}"/>
    <dgm:cxn modelId="{ECA094B2-03E3-B145-9DBD-F16C2F624C86}" type="presOf" srcId="{8CE0430B-DB55-AC46-A7A4-A28A7E473C16}" destId="{824F6001-B913-6D47-B1E3-CC25BC704CFB}" srcOrd="0" destOrd="0" presId="urn:microsoft.com/office/officeart/2005/8/layout/default"/>
    <dgm:cxn modelId="{6A22CE8F-C539-424B-912A-2717D1392CD6}" type="presParOf" srcId="{824F6001-B913-6D47-B1E3-CC25BC704CFB}" destId="{2F515AC3-6E27-064E-AAAB-D88CFC023C77}" srcOrd="0" destOrd="0" presId="urn:microsoft.com/office/officeart/2005/8/layout/defaul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35DBA3-51AB-2B4E-9E1D-797D5F8B581C}"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fr-FR"/>
        </a:p>
      </dgm:t>
    </dgm:pt>
    <dgm:pt modelId="{6447ACF5-40CD-EA42-92F3-100009980C29}">
      <dgm:prSet/>
      <dgm:spPr/>
      <dgm:t>
        <a:bodyPr/>
        <a:lstStyle/>
        <a:p>
          <a:pPr rtl="0"/>
          <a:r>
            <a:rPr lang="fr-FR" dirty="0" smtClean="0"/>
            <a:t>CIBLE</a:t>
          </a:r>
          <a:endParaRPr lang="fr-FR" dirty="0"/>
        </a:p>
      </dgm:t>
    </dgm:pt>
    <dgm:pt modelId="{6127B1C5-35F3-EF47-99FB-9FC5E086A3C7}" type="parTrans" cxnId="{7C8C785D-01DF-244B-9493-3C34E9277F38}">
      <dgm:prSet/>
      <dgm:spPr/>
      <dgm:t>
        <a:bodyPr/>
        <a:lstStyle/>
        <a:p>
          <a:endParaRPr lang="fr-FR"/>
        </a:p>
      </dgm:t>
    </dgm:pt>
    <dgm:pt modelId="{022CC7A3-87B1-8F48-9327-A10819A4CC2B}" type="sibTrans" cxnId="{7C8C785D-01DF-244B-9493-3C34E9277F38}">
      <dgm:prSet/>
      <dgm:spPr/>
      <dgm:t>
        <a:bodyPr/>
        <a:lstStyle/>
        <a:p>
          <a:endParaRPr lang="fr-FR"/>
        </a:p>
      </dgm:t>
    </dgm:pt>
    <dgm:pt modelId="{DB79595F-75DC-0347-8D15-8FCE7651D300}">
      <dgm:prSet/>
      <dgm:spPr/>
      <dgm:t>
        <a:bodyPr/>
        <a:lstStyle/>
        <a:p>
          <a:pPr rtl="0"/>
          <a:r>
            <a:rPr lang="fr-FR" dirty="0" smtClean="0"/>
            <a:t>OPERATEURS</a:t>
          </a:r>
          <a:endParaRPr lang="fr-FR" dirty="0"/>
        </a:p>
      </dgm:t>
    </dgm:pt>
    <dgm:pt modelId="{896E70E5-7091-FB45-A86C-E148E572DE36}" type="parTrans" cxnId="{035B632E-736F-3D49-ACB7-CBD17E3FD5F0}">
      <dgm:prSet/>
      <dgm:spPr/>
      <dgm:t>
        <a:bodyPr/>
        <a:lstStyle/>
        <a:p>
          <a:endParaRPr lang="fr-FR"/>
        </a:p>
      </dgm:t>
    </dgm:pt>
    <dgm:pt modelId="{A5935EB1-93E2-6048-9EA8-BF2E584B22C1}" type="sibTrans" cxnId="{035B632E-736F-3D49-ACB7-CBD17E3FD5F0}">
      <dgm:prSet/>
      <dgm:spPr/>
      <dgm:t>
        <a:bodyPr/>
        <a:lstStyle/>
        <a:p>
          <a:endParaRPr lang="fr-FR"/>
        </a:p>
      </dgm:t>
    </dgm:pt>
    <dgm:pt modelId="{9460DB6B-877E-5844-B538-88B90AF07874}">
      <dgm:prSet/>
      <dgm:spPr/>
      <dgm:t>
        <a:bodyPr/>
        <a:lstStyle/>
        <a:p>
          <a:pPr rtl="0"/>
          <a:r>
            <a:rPr lang="fr-FR" dirty="0" smtClean="0"/>
            <a:t>PERMISSIONS</a:t>
          </a:r>
          <a:endParaRPr lang="fr-FR" dirty="0"/>
        </a:p>
      </dgm:t>
    </dgm:pt>
    <dgm:pt modelId="{AA78DDFC-91A0-8A48-B765-3A578F0A659D}" type="parTrans" cxnId="{AB9324B8-9305-BB43-ABC5-04B0CDE102BF}">
      <dgm:prSet/>
      <dgm:spPr/>
      <dgm:t>
        <a:bodyPr/>
        <a:lstStyle/>
        <a:p>
          <a:endParaRPr lang="fr-FR"/>
        </a:p>
      </dgm:t>
    </dgm:pt>
    <dgm:pt modelId="{7B54FD6E-12CA-5541-BE55-2E122242E223}" type="sibTrans" cxnId="{AB9324B8-9305-BB43-ABC5-04B0CDE102BF}">
      <dgm:prSet/>
      <dgm:spPr/>
      <dgm:t>
        <a:bodyPr/>
        <a:lstStyle/>
        <a:p>
          <a:endParaRPr lang="fr-FR"/>
        </a:p>
      </dgm:t>
    </dgm:pt>
    <dgm:pt modelId="{A8D7E3E8-6C19-B24E-83E7-9F8656E37E6F}">
      <dgm:prSet/>
      <dgm:spPr/>
      <dgm:t>
        <a:bodyPr/>
        <a:lstStyle/>
        <a:p>
          <a:pPr rtl="0"/>
          <a:r>
            <a:rPr lang="fr-FR" dirty="0" smtClean="0"/>
            <a:t>« u »</a:t>
          </a:r>
          <a:br>
            <a:rPr lang="fr-FR" dirty="0" smtClean="0"/>
          </a:br>
          <a:r>
            <a:rPr lang="fr-FR" dirty="0" smtClean="0"/>
            <a:t>Propriétaire (</a:t>
          </a:r>
          <a:r>
            <a:rPr lang="fr-FR" b="1" dirty="0" smtClean="0"/>
            <a:t>u</a:t>
          </a:r>
          <a:r>
            <a:rPr lang="fr-FR" dirty="0" smtClean="0"/>
            <a:t>ser)</a:t>
          </a:r>
          <a:endParaRPr lang="fr-FR" dirty="0"/>
        </a:p>
      </dgm:t>
    </dgm:pt>
    <dgm:pt modelId="{D5C06153-0E4D-AA44-A93D-7576FA7DC7A0}" type="parTrans" cxnId="{EC346A0D-677E-1744-9D23-39AA16E7E3FE}">
      <dgm:prSet/>
      <dgm:spPr/>
      <dgm:t>
        <a:bodyPr/>
        <a:lstStyle/>
        <a:p>
          <a:endParaRPr lang="fr-FR"/>
        </a:p>
      </dgm:t>
    </dgm:pt>
    <dgm:pt modelId="{1F8393A7-0342-764B-BA70-333E386E734E}" type="sibTrans" cxnId="{EC346A0D-677E-1744-9D23-39AA16E7E3FE}">
      <dgm:prSet/>
      <dgm:spPr/>
      <dgm:t>
        <a:bodyPr/>
        <a:lstStyle/>
        <a:p>
          <a:endParaRPr lang="fr-FR"/>
        </a:p>
      </dgm:t>
    </dgm:pt>
    <dgm:pt modelId="{A2472678-E274-0048-B2E6-6F641C48AF31}">
      <dgm:prSet/>
      <dgm:spPr/>
      <dgm:t>
        <a:bodyPr/>
        <a:lstStyle/>
        <a:p>
          <a:pPr rtl="0"/>
          <a:r>
            <a:rPr lang="fr-FR" dirty="0" smtClean="0"/>
            <a:t>« g »</a:t>
          </a:r>
          <a:br>
            <a:rPr lang="fr-FR" dirty="0" smtClean="0"/>
          </a:br>
          <a:r>
            <a:rPr lang="fr-FR" dirty="0" smtClean="0"/>
            <a:t>Groupe (</a:t>
          </a:r>
          <a:r>
            <a:rPr lang="fr-FR" b="1" dirty="0" smtClean="0"/>
            <a:t>g</a:t>
          </a:r>
          <a:r>
            <a:rPr lang="fr-FR" dirty="0" smtClean="0"/>
            <a:t>roup)</a:t>
          </a:r>
          <a:endParaRPr lang="fr-FR" dirty="0"/>
        </a:p>
      </dgm:t>
    </dgm:pt>
    <dgm:pt modelId="{9C1E3466-89FB-9348-92B2-6511AB6D9C99}" type="parTrans" cxnId="{C040E06F-9AD2-FA48-A024-0693A1B4D080}">
      <dgm:prSet/>
      <dgm:spPr/>
      <dgm:t>
        <a:bodyPr/>
        <a:lstStyle/>
        <a:p>
          <a:endParaRPr lang="fr-FR"/>
        </a:p>
      </dgm:t>
    </dgm:pt>
    <dgm:pt modelId="{B68D8F9C-80B8-A045-B8F3-38EF43284345}" type="sibTrans" cxnId="{C040E06F-9AD2-FA48-A024-0693A1B4D080}">
      <dgm:prSet/>
      <dgm:spPr/>
      <dgm:t>
        <a:bodyPr/>
        <a:lstStyle/>
        <a:p>
          <a:endParaRPr lang="fr-FR"/>
        </a:p>
      </dgm:t>
    </dgm:pt>
    <dgm:pt modelId="{C333B995-1F82-EC41-B07F-20939A7CD446}">
      <dgm:prSet/>
      <dgm:spPr/>
      <dgm:t>
        <a:bodyPr/>
        <a:lstStyle/>
        <a:p>
          <a:pPr rtl="0"/>
          <a:r>
            <a:rPr lang="fr-FR" dirty="0" smtClean="0"/>
            <a:t>« o »</a:t>
          </a:r>
          <a:br>
            <a:rPr lang="fr-FR" dirty="0" smtClean="0"/>
          </a:br>
          <a:r>
            <a:rPr lang="fr-FR" dirty="0" smtClean="0"/>
            <a:t>Autres (</a:t>
          </a:r>
          <a:r>
            <a:rPr lang="fr-FR" b="1" dirty="0" err="1" smtClean="0"/>
            <a:t>o</a:t>
          </a:r>
          <a:r>
            <a:rPr lang="fr-FR" dirty="0" err="1" smtClean="0"/>
            <a:t>thers</a:t>
          </a:r>
          <a:r>
            <a:rPr lang="fr-FR" dirty="0" smtClean="0"/>
            <a:t>)</a:t>
          </a:r>
          <a:endParaRPr lang="fr-FR" dirty="0"/>
        </a:p>
      </dgm:t>
    </dgm:pt>
    <dgm:pt modelId="{B1FB97EC-C31A-CA40-9B2B-FEB72754409B}" type="parTrans" cxnId="{AF610B48-B9EE-164A-8C11-8050A6D523CC}">
      <dgm:prSet/>
      <dgm:spPr/>
      <dgm:t>
        <a:bodyPr/>
        <a:lstStyle/>
        <a:p>
          <a:endParaRPr lang="fr-FR"/>
        </a:p>
      </dgm:t>
    </dgm:pt>
    <dgm:pt modelId="{42FCDA9B-175D-C24B-A0A3-E8FA11FBCF0D}" type="sibTrans" cxnId="{AF610B48-B9EE-164A-8C11-8050A6D523CC}">
      <dgm:prSet/>
      <dgm:spPr/>
      <dgm:t>
        <a:bodyPr/>
        <a:lstStyle/>
        <a:p>
          <a:endParaRPr lang="fr-FR"/>
        </a:p>
      </dgm:t>
    </dgm:pt>
    <dgm:pt modelId="{4DE0ACE6-FB25-B74F-BFF2-B235AA902FFC}">
      <dgm:prSet/>
      <dgm:spPr/>
      <dgm:t>
        <a:bodyPr/>
        <a:lstStyle/>
        <a:p>
          <a:pPr rtl="0"/>
          <a:r>
            <a:rPr lang="fr-FR" dirty="0" smtClean="0"/>
            <a:t>« </a:t>
          </a:r>
          <a:r>
            <a:rPr lang="fr-FR" b="1" dirty="0" smtClean="0"/>
            <a:t>a</a:t>
          </a:r>
          <a:r>
            <a:rPr lang="fr-FR" dirty="0" smtClean="0"/>
            <a:t> »</a:t>
          </a:r>
          <a:br>
            <a:rPr lang="fr-FR" dirty="0" smtClean="0"/>
          </a:br>
          <a:r>
            <a:rPr lang="fr-FR" dirty="0" smtClean="0"/>
            <a:t>Tous (</a:t>
          </a:r>
          <a:r>
            <a:rPr lang="fr-FR" b="1" dirty="0" smtClean="0"/>
            <a:t>a</a:t>
          </a:r>
          <a:r>
            <a:rPr lang="fr-FR" dirty="0" smtClean="0"/>
            <a:t>ll)</a:t>
          </a:r>
          <a:endParaRPr lang="fr-FR" dirty="0"/>
        </a:p>
      </dgm:t>
    </dgm:pt>
    <dgm:pt modelId="{58AD378F-97A2-964B-A50C-C4F9628B17C6}" type="parTrans" cxnId="{0ECA03CF-B061-1346-B08F-E675C7D67D34}">
      <dgm:prSet/>
      <dgm:spPr/>
      <dgm:t>
        <a:bodyPr/>
        <a:lstStyle/>
        <a:p>
          <a:endParaRPr lang="fr-FR"/>
        </a:p>
      </dgm:t>
    </dgm:pt>
    <dgm:pt modelId="{F80CDA05-5561-1442-B619-AC8F4D15220A}" type="sibTrans" cxnId="{0ECA03CF-B061-1346-B08F-E675C7D67D34}">
      <dgm:prSet/>
      <dgm:spPr/>
      <dgm:t>
        <a:bodyPr/>
        <a:lstStyle/>
        <a:p>
          <a:endParaRPr lang="fr-FR"/>
        </a:p>
      </dgm:t>
    </dgm:pt>
    <dgm:pt modelId="{6DD975F8-F0F9-A644-9AC1-5606DB23E932}">
      <dgm:prSet/>
      <dgm:spPr/>
      <dgm:t>
        <a:bodyPr/>
        <a:lstStyle/>
        <a:p>
          <a:pPr rtl="0"/>
          <a:r>
            <a:rPr lang="fr-FR" dirty="0" smtClean="0"/>
            <a:t>« + »</a:t>
          </a:r>
          <a:br>
            <a:rPr lang="fr-FR" dirty="0" smtClean="0"/>
          </a:br>
          <a:r>
            <a:rPr lang="fr-FR" dirty="0" smtClean="0"/>
            <a:t>Ajoute une permission</a:t>
          </a:r>
          <a:endParaRPr lang="fr-FR" dirty="0"/>
        </a:p>
      </dgm:t>
    </dgm:pt>
    <dgm:pt modelId="{3A9A007A-F552-194A-976D-DD1618A6BB9A}" type="parTrans" cxnId="{580BEE68-1CA9-894A-8911-6E6D57681FE2}">
      <dgm:prSet/>
      <dgm:spPr/>
      <dgm:t>
        <a:bodyPr/>
        <a:lstStyle/>
        <a:p>
          <a:endParaRPr lang="fr-FR"/>
        </a:p>
      </dgm:t>
    </dgm:pt>
    <dgm:pt modelId="{C8FDF42C-EF75-4A43-8E0C-9FCBA718D8E1}" type="sibTrans" cxnId="{580BEE68-1CA9-894A-8911-6E6D57681FE2}">
      <dgm:prSet/>
      <dgm:spPr/>
      <dgm:t>
        <a:bodyPr/>
        <a:lstStyle/>
        <a:p>
          <a:endParaRPr lang="fr-FR"/>
        </a:p>
      </dgm:t>
    </dgm:pt>
    <dgm:pt modelId="{6DE4A185-2ED6-E345-81F4-87B8EE685E96}">
      <dgm:prSet/>
      <dgm:spPr/>
      <dgm:t>
        <a:bodyPr/>
        <a:lstStyle/>
        <a:p>
          <a:pPr rtl="0"/>
          <a:r>
            <a:rPr lang="fr-FR" dirty="0" smtClean="0"/>
            <a:t>« - »</a:t>
          </a:r>
          <a:br>
            <a:rPr lang="fr-FR" dirty="0" smtClean="0"/>
          </a:br>
          <a:r>
            <a:rPr lang="fr-FR" dirty="0" smtClean="0"/>
            <a:t>Retire une permission</a:t>
          </a:r>
          <a:endParaRPr lang="fr-FR" dirty="0"/>
        </a:p>
      </dgm:t>
    </dgm:pt>
    <dgm:pt modelId="{437CF51C-785D-FA4B-8435-25EDCE246D5A}" type="parTrans" cxnId="{5FE540DD-1197-B042-A169-5E62275AF15F}">
      <dgm:prSet/>
      <dgm:spPr/>
      <dgm:t>
        <a:bodyPr/>
        <a:lstStyle/>
        <a:p>
          <a:endParaRPr lang="fr-FR"/>
        </a:p>
      </dgm:t>
    </dgm:pt>
    <dgm:pt modelId="{7E136993-6FB3-7A47-817D-B8E29B215A12}" type="sibTrans" cxnId="{5FE540DD-1197-B042-A169-5E62275AF15F}">
      <dgm:prSet/>
      <dgm:spPr/>
      <dgm:t>
        <a:bodyPr/>
        <a:lstStyle/>
        <a:p>
          <a:endParaRPr lang="fr-FR"/>
        </a:p>
      </dgm:t>
    </dgm:pt>
    <dgm:pt modelId="{BDB4C23E-D970-4948-BFB4-99795F06D456}">
      <dgm:prSet/>
      <dgm:spPr/>
      <dgm:t>
        <a:bodyPr/>
        <a:lstStyle/>
        <a:p>
          <a:pPr rtl="0"/>
          <a:r>
            <a:rPr lang="fr-FR" dirty="0" smtClean="0"/>
            <a:t>« = »</a:t>
          </a:r>
          <a:br>
            <a:rPr lang="fr-FR" dirty="0" smtClean="0"/>
          </a:br>
          <a:r>
            <a:rPr lang="fr-FR" dirty="0" smtClean="0"/>
            <a:t>Remplace les permissions</a:t>
          </a:r>
          <a:endParaRPr lang="fr-FR" dirty="0"/>
        </a:p>
      </dgm:t>
    </dgm:pt>
    <dgm:pt modelId="{F3AC129F-91F7-6B40-9F14-F7DFB472ACCF}" type="parTrans" cxnId="{6FA44831-707E-CE43-ABB5-CF234338CC36}">
      <dgm:prSet/>
      <dgm:spPr/>
      <dgm:t>
        <a:bodyPr/>
        <a:lstStyle/>
        <a:p>
          <a:endParaRPr lang="fr-FR"/>
        </a:p>
      </dgm:t>
    </dgm:pt>
    <dgm:pt modelId="{A62DECB2-CEF9-3E4D-B3E4-53A8872AF5B9}" type="sibTrans" cxnId="{6FA44831-707E-CE43-ABB5-CF234338CC36}">
      <dgm:prSet/>
      <dgm:spPr/>
      <dgm:t>
        <a:bodyPr/>
        <a:lstStyle/>
        <a:p>
          <a:endParaRPr lang="fr-FR"/>
        </a:p>
      </dgm:t>
    </dgm:pt>
    <dgm:pt modelId="{6696A54C-9CA7-904F-A9D9-ECA04AC8C4A3}">
      <dgm:prSet/>
      <dgm:spPr/>
      <dgm:t>
        <a:bodyPr/>
        <a:lstStyle/>
        <a:p>
          <a:pPr rtl="0"/>
          <a:r>
            <a:rPr lang="fr-FR" dirty="0" smtClean="0"/>
            <a:t>« r »</a:t>
          </a:r>
          <a:br>
            <a:rPr lang="fr-FR" dirty="0" smtClean="0"/>
          </a:br>
          <a:r>
            <a:rPr lang="fr-FR" dirty="0" smtClean="0"/>
            <a:t>Lecture (</a:t>
          </a:r>
          <a:r>
            <a:rPr lang="fr-FR" b="1" dirty="0" err="1" smtClean="0"/>
            <a:t>r</a:t>
          </a:r>
          <a:r>
            <a:rPr lang="fr-FR" dirty="0" err="1" smtClean="0"/>
            <a:t>ead</a:t>
          </a:r>
          <a:r>
            <a:rPr lang="fr-FR" dirty="0" smtClean="0"/>
            <a:t>)</a:t>
          </a:r>
          <a:endParaRPr lang="fr-FR" dirty="0"/>
        </a:p>
      </dgm:t>
    </dgm:pt>
    <dgm:pt modelId="{FF31C1F2-5182-F64C-B8F4-A45ECA877A5E}" type="parTrans" cxnId="{F23BF219-8CD5-F44B-B931-EF9E9390DAC9}">
      <dgm:prSet/>
      <dgm:spPr/>
      <dgm:t>
        <a:bodyPr/>
        <a:lstStyle/>
        <a:p>
          <a:endParaRPr lang="fr-FR"/>
        </a:p>
      </dgm:t>
    </dgm:pt>
    <dgm:pt modelId="{36B64F6A-02D2-A34D-9CDD-26794F76B2B1}" type="sibTrans" cxnId="{F23BF219-8CD5-F44B-B931-EF9E9390DAC9}">
      <dgm:prSet/>
      <dgm:spPr/>
      <dgm:t>
        <a:bodyPr/>
        <a:lstStyle/>
        <a:p>
          <a:endParaRPr lang="fr-FR"/>
        </a:p>
      </dgm:t>
    </dgm:pt>
    <dgm:pt modelId="{3BD224FF-A0A4-0446-A952-740F8BB8D466}">
      <dgm:prSet/>
      <dgm:spPr/>
      <dgm:t>
        <a:bodyPr/>
        <a:lstStyle/>
        <a:p>
          <a:pPr rtl="0"/>
          <a:r>
            <a:rPr lang="fr-FR" dirty="0" smtClean="0"/>
            <a:t>« w »</a:t>
          </a:r>
          <a:br>
            <a:rPr lang="fr-FR" dirty="0" smtClean="0"/>
          </a:br>
          <a:r>
            <a:rPr lang="fr-FR" dirty="0" smtClean="0"/>
            <a:t>Ecriture (</a:t>
          </a:r>
          <a:r>
            <a:rPr lang="fr-FR" b="1" dirty="0" err="1" smtClean="0"/>
            <a:t>w</a:t>
          </a:r>
          <a:r>
            <a:rPr lang="fr-FR" dirty="0" err="1" smtClean="0"/>
            <a:t>rite</a:t>
          </a:r>
          <a:r>
            <a:rPr lang="fr-FR" dirty="0" smtClean="0"/>
            <a:t>)</a:t>
          </a:r>
          <a:endParaRPr lang="fr-FR" dirty="0"/>
        </a:p>
      </dgm:t>
    </dgm:pt>
    <dgm:pt modelId="{43CC1002-CBAA-E047-99F2-83CFDE0C76F2}" type="parTrans" cxnId="{88C0BF2B-0E7E-7B41-BD43-E1A8FF8BDD12}">
      <dgm:prSet/>
      <dgm:spPr/>
      <dgm:t>
        <a:bodyPr/>
        <a:lstStyle/>
        <a:p>
          <a:endParaRPr lang="fr-FR"/>
        </a:p>
      </dgm:t>
    </dgm:pt>
    <dgm:pt modelId="{83740B21-1553-6345-BEA6-9FE173AA48EC}" type="sibTrans" cxnId="{88C0BF2B-0E7E-7B41-BD43-E1A8FF8BDD12}">
      <dgm:prSet/>
      <dgm:spPr/>
      <dgm:t>
        <a:bodyPr/>
        <a:lstStyle/>
        <a:p>
          <a:endParaRPr lang="fr-FR"/>
        </a:p>
      </dgm:t>
    </dgm:pt>
    <dgm:pt modelId="{2D828BDB-2C8F-CB4A-835E-A25AE5E813A7}">
      <dgm:prSet/>
      <dgm:spPr/>
      <dgm:t>
        <a:bodyPr/>
        <a:lstStyle/>
        <a:p>
          <a:pPr rtl="0"/>
          <a:r>
            <a:rPr lang="fr-FR" dirty="0" smtClean="0"/>
            <a:t>« x »</a:t>
          </a:r>
          <a:br>
            <a:rPr lang="fr-FR" dirty="0" smtClean="0"/>
          </a:br>
          <a:r>
            <a:rPr lang="fr-FR" dirty="0" smtClean="0"/>
            <a:t>Exécution (</a:t>
          </a:r>
          <a:r>
            <a:rPr lang="fr-FR" dirty="0" err="1" smtClean="0"/>
            <a:t>e</a:t>
          </a:r>
          <a:r>
            <a:rPr lang="fr-FR" b="1" dirty="0" err="1" smtClean="0"/>
            <a:t>x</a:t>
          </a:r>
          <a:r>
            <a:rPr lang="fr-FR" dirty="0" err="1" smtClean="0"/>
            <a:t>ecute</a:t>
          </a:r>
          <a:r>
            <a:rPr lang="fr-FR" dirty="0" smtClean="0"/>
            <a:t>)</a:t>
          </a:r>
          <a:endParaRPr lang="fr-FR" dirty="0"/>
        </a:p>
      </dgm:t>
    </dgm:pt>
    <dgm:pt modelId="{28B37C2B-F4DB-FC49-A88F-FEC9C4F841E4}" type="parTrans" cxnId="{277DBE69-3CD8-634A-AA06-C0A3B8D59561}">
      <dgm:prSet/>
      <dgm:spPr/>
      <dgm:t>
        <a:bodyPr/>
        <a:lstStyle/>
        <a:p>
          <a:endParaRPr lang="fr-FR"/>
        </a:p>
      </dgm:t>
    </dgm:pt>
    <dgm:pt modelId="{FF9D14E5-2E07-EB4B-8E61-7005F702E08A}" type="sibTrans" cxnId="{277DBE69-3CD8-634A-AA06-C0A3B8D59561}">
      <dgm:prSet/>
      <dgm:spPr/>
      <dgm:t>
        <a:bodyPr/>
        <a:lstStyle/>
        <a:p>
          <a:endParaRPr lang="fr-FR"/>
        </a:p>
      </dgm:t>
    </dgm:pt>
    <dgm:pt modelId="{990FEE46-08B9-D54B-ACD6-D3F0A106990C}" type="pres">
      <dgm:prSet presAssocID="{2E35DBA3-51AB-2B4E-9E1D-797D5F8B581C}" presName="theList" presStyleCnt="0">
        <dgm:presLayoutVars>
          <dgm:dir/>
          <dgm:animLvl val="lvl"/>
          <dgm:resizeHandles val="exact"/>
        </dgm:presLayoutVars>
      </dgm:prSet>
      <dgm:spPr/>
      <dgm:t>
        <a:bodyPr/>
        <a:lstStyle/>
        <a:p>
          <a:endParaRPr lang="fr-FR"/>
        </a:p>
      </dgm:t>
    </dgm:pt>
    <dgm:pt modelId="{E3FB3655-E489-7646-9EA8-D442A455AEC5}" type="pres">
      <dgm:prSet presAssocID="{6447ACF5-40CD-EA42-92F3-100009980C29}" presName="compNode" presStyleCnt="0"/>
      <dgm:spPr/>
    </dgm:pt>
    <dgm:pt modelId="{2CE3F9D9-3AFA-AB44-82F3-FEC08A326309}" type="pres">
      <dgm:prSet presAssocID="{6447ACF5-40CD-EA42-92F3-100009980C29}" presName="aNode" presStyleLbl="bgShp" presStyleIdx="0" presStyleCnt="3"/>
      <dgm:spPr/>
      <dgm:t>
        <a:bodyPr/>
        <a:lstStyle/>
        <a:p>
          <a:endParaRPr lang="fr-FR"/>
        </a:p>
      </dgm:t>
    </dgm:pt>
    <dgm:pt modelId="{E59B21F1-3D18-694E-939D-1A1F9A819222}" type="pres">
      <dgm:prSet presAssocID="{6447ACF5-40CD-EA42-92F3-100009980C29}" presName="textNode" presStyleLbl="bgShp" presStyleIdx="0" presStyleCnt="3"/>
      <dgm:spPr/>
      <dgm:t>
        <a:bodyPr/>
        <a:lstStyle/>
        <a:p>
          <a:endParaRPr lang="fr-FR"/>
        </a:p>
      </dgm:t>
    </dgm:pt>
    <dgm:pt modelId="{B7987AD5-9821-0C49-9D89-AD87FD68C394}" type="pres">
      <dgm:prSet presAssocID="{6447ACF5-40CD-EA42-92F3-100009980C29}" presName="compChildNode" presStyleCnt="0"/>
      <dgm:spPr/>
    </dgm:pt>
    <dgm:pt modelId="{5397469B-324D-D14C-890D-6AF0EA4B6CC4}" type="pres">
      <dgm:prSet presAssocID="{6447ACF5-40CD-EA42-92F3-100009980C29}" presName="theInnerList" presStyleCnt="0"/>
      <dgm:spPr/>
    </dgm:pt>
    <dgm:pt modelId="{5DD9861B-4E8F-4C48-A97D-7DE27AD0AAC8}" type="pres">
      <dgm:prSet presAssocID="{A8D7E3E8-6C19-B24E-83E7-9F8656E37E6F}" presName="childNode" presStyleLbl="node1" presStyleIdx="0" presStyleCnt="10">
        <dgm:presLayoutVars>
          <dgm:bulletEnabled val="1"/>
        </dgm:presLayoutVars>
      </dgm:prSet>
      <dgm:spPr/>
      <dgm:t>
        <a:bodyPr/>
        <a:lstStyle/>
        <a:p>
          <a:endParaRPr lang="fr-FR"/>
        </a:p>
      </dgm:t>
    </dgm:pt>
    <dgm:pt modelId="{150BEE8D-1861-344B-970F-9588884D07D7}" type="pres">
      <dgm:prSet presAssocID="{A8D7E3E8-6C19-B24E-83E7-9F8656E37E6F}" presName="aSpace2" presStyleCnt="0"/>
      <dgm:spPr/>
    </dgm:pt>
    <dgm:pt modelId="{43BF6C4A-8141-6540-B4A1-F049534CBDB6}" type="pres">
      <dgm:prSet presAssocID="{A2472678-E274-0048-B2E6-6F641C48AF31}" presName="childNode" presStyleLbl="node1" presStyleIdx="1" presStyleCnt="10">
        <dgm:presLayoutVars>
          <dgm:bulletEnabled val="1"/>
        </dgm:presLayoutVars>
      </dgm:prSet>
      <dgm:spPr/>
      <dgm:t>
        <a:bodyPr/>
        <a:lstStyle/>
        <a:p>
          <a:endParaRPr lang="fr-FR"/>
        </a:p>
      </dgm:t>
    </dgm:pt>
    <dgm:pt modelId="{B1ED40B5-3681-5C44-BBDE-26CDDF5537F8}" type="pres">
      <dgm:prSet presAssocID="{A2472678-E274-0048-B2E6-6F641C48AF31}" presName="aSpace2" presStyleCnt="0"/>
      <dgm:spPr/>
    </dgm:pt>
    <dgm:pt modelId="{9A03F412-A02A-414E-BB4B-75DEF1AB4D00}" type="pres">
      <dgm:prSet presAssocID="{C333B995-1F82-EC41-B07F-20939A7CD446}" presName="childNode" presStyleLbl="node1" presStyleIdx="2" presStyleCnt="10">
        <dgm:presLayoutVars>
          <dgm:bulletEnabled val="1"/>
        </dgm:presLayoutVars>
      </dgm:prSet>
      <dgm:spPr/>
      <dgm:t>
        <a:bodyPr/>
        <a:lstStyle/>
        <a:p>
          <a:endParaRPr lang="fr-FR"/>
        </a:p>
      </dgm:t>
    </dgm:pt>
    <dgm:pt modelId="{95C91945-493F-BB4B-A994-9E2A692256F0}" type="pres">
      <dgm:prSet presAssocID="{C333B995-1F82-EC41-B07F-20939A7CD446}" presName="aSpace2" presStyleCnt="0"/>
      <dgm:spPr/>
    </dgm:pt>
    <dgm:pt modelId="{E2531D16-A556-544C-A231-335C4D5744C4}" type="pres">
      <dgm:prSet presAssocID="{4DE0ACE6-FB25-B74F-BFF2-B235AA902FFC}" presName="childNode" presStyleLbl="node1" presStyleIdx="3" presStyleCnt="10">
        <dgm:presLayoutVars>
          <dgm:bulletEnabled val="1"/>
        </dgm:presLayoutVars>
      </dgm:prSet>
      <dgm:spPr/>
      <dgm:t>
        <a:bodyPr/>
        <a:lstStyle/>
        <a:p>
          <a:endParaRPr lang="fr-FR"/>
        </a:p>
      </dgm:t>
    </dgm:pt>
    <dgm:pt modelId="{5BDFD349-F118-0D4E-B8DD-54F77090A026}" type="pres">
      <dgm:prSet presAssocID="{6447ACF5-40CD-EA42-92F3-100009980C29}" presName="aSpace" presStyleCnt="0"/>
      <dgm:spPr/>
    </dgm:pt>
    <dgm:pt modelId="{DC9B33EE-860C-6740-A75C-F068A2A2A95F}" type="pres">
      <dgm:prSet presAssocID="{DB79595F-75DC-0347-8D15-8FCE7651D300}" presName="compNode" presStyleCnt="0"/>
      <dgm:spPr/>
    </dgm:pt>
    <dgm:pt modelId="{CC212E8E-0521-E14F-86C0-C0B822D159E6}" type="pres">
      <dgm:prSet presAssocID="{DB79595F-75DC-0347-8D15-8FCE7651D300}" presName="aNode" presStyleLbl="bgShp" presStyleIdx="1" presStyleCnt="3"/>
      <dgm:spPr/>
      <dgm:t>
        <a:bodyPr/>
        <a:lstStyle/>
        <a:p>
          <a:endParaRPr lang="fr-FR"/>
        </a:p>
      </dgm:t>
    </dgm:pt>
    <dgm:pt modelId="{52B8462C-2218-2B4B-BAE4-21DEDDE887E6}" type="pres">
      <dgm:prSet presAssocID="{DB79595F-75DC-0347-8D15-8FCE7651D300}" presName="textNode" presStyleLbl="bgShp" presStyleIdx="1" presStyleCnt="3"/>
      <dgm:spPr/>
      <dgm:t>
        <a:bodyPr/>
        <a:lstStyle/>
        <a:p>
          <a:endParaRPr lang="fr-FR"/>
        </a:p>
      </dgm:t>
    </dgm:pt>
    <dgm:pt modelId="{3F45564A-CC6D-C545-A99E-9D53A3AEE756}" type="pres">
      <dgm:prSet presAssocID="{DB79595F-75DC-0347-8D15-8FCE7651D300}" presName="compChildNode" presStyleCnt="0"/>
      <dgm:spPr/>
    </dgm:pt>
    <dgm:pt modelId="{0BCF055D-DFA2-B848-A9BF-CEF84322C387}" type="pres">
      <dgm:prSet presAssocID="{DB79595F-75DC-0347-8D15-8FCE7651D300}" presName="theInnerList" presStyleCnt="0"/>
      <dgm:spPr/>
    </dgm:pt>
    <dgm:pt modelId="{4611E6E1-7B46-2E46-9775-F3ABFA399804}" type="pres">
      <dgm:prSet presAssocID="{6DD975F8-F0F9-A644-9AC1-5606DB23E932}" presName="childNode" presStyleLbl="node1" presStyleIdx="4" presStyleCnt="10">
        <dgm:presLayoutVars>
          <dgm:bulletEnabled val="1"/>
        </dgm:presLayoutVars>
      </dgm:prSet>
      <dgm:spPr/>
      <dgm:t>
        <a:bodyPr/>
        <a:lstStyle/>
        <a:p>
          <a:endParaRPr lang="fr-FR"/>
        </a:p>
      </dgm:t>
    </dgm:pt>
    <dgm:pt modelId="{1B7C8E3D-309E-6A4C-A08B-A241C0F311F7}" type="pres">
      <dgm:prSet presAssocID="{6DD975F8-F0F9-A644-9AC1-5606DB23E932}" presName="aSpace2" presStyleCnt="0"/>
      <dgm:spPr/>
    </dgm:pt>
    <dgm:pt modelId="{677265B3-F163-7145-8903-8A8DC07657F1}" type="pres">
      <dgm:prSet presAssocID="{6DE4A185-2ED6-E345-81F4-87B8EE685E96}" presName="childNode" presStyleLbl="node1" presStyleIdx="5" presStyleCnt="10">
        <dgm:presLayoutVars>
          <dgm:bulletEnabled val="1"/>
        </dgm:presLayoutVars>
      </dgm:prSet>
      <dgm:spPr/>
      <dgm:t>
        <a:bodyPr/>
        <a:lstStyle/>
        <a:p>
          <a:endParaRPr lang="fr-FR"/>
        </a:p>
      </dgm:t>
    </dgm:pt>
    <dgm:pt modelId="{B25BA480-414D-8141-A062-A74200278141}" type="pres">
      <dgm:prSet presAssocID="{6DE4A185-2ED6-E345-81F4-87B8EE685E96}" presName="aSpace2" presStyleCnt="0"/>
      <dgm:spPr/>
    </dgm:pt>
    <dgm:pt modelId="{006951F4-F8BE-9B48-91DB-B075D58CDFFC}" type="pres">
      <dgm:prSet presAssocID="{BDB4C23E-D970-4948-BFB4-99795F06D456}" presName="childNode" presStyleLbl="node1" presStyleIdx="6" presStyleCnt="10">
        <dgm:presLayoutVars>
          <dgm:bulletEnabled val="1"/>
        </dgm:presLayoutVars>
      </dgm:prSet>
      <dgm:spPr/>
      <dgm:t>
        <a:bodyPr/>
        <a:lstStyle/>
        <a:p>
          <a:endParaRPr lang="fr-FR"/>
        </a:p>
      </dgm:t>
    </dgm:pt>
    <dgm:pt modelId="{49C4E9EA-ACF3-7343-99DB-A206B5B83E0A}" type="pres">
      <dgm:prSet presAssocID="{DB79595F-75DC-0347-8D15-8FCE7651D300}" presName="aSpace" presStyleCnt="0"/>
      <dgm:spPr/>
    </dgm:pt>
    <dgm:pt modelId="{E8853A84-EE7B-DF4D-AF6B-E16FF3FAB294}" type="pres">
      <dgm:prSet presAssocID="{9460DB6B-877E-5844-B538-88B90AF07874}" presName="compNode" presStyleCnt="0"/>
      <dgm:spPr/>
    </dgm:pt>
    <dgm:pt modelId="{008D0975-F618-2043-A49D-DB9860125EE0}" type="pres">
      <dgm:prSet presAssocID="{9460DB6B-877E-5844-B538-88B90AF07874}" presName="aNode" presStyleLbl="bgShp" presStyleIdx="2" presStyleCnt="3"/>
      <dgm:spPr/>
      <dgm:t>
        <a:bodyPr/>
        <a:lstStyle/>
        <a:p>
          <a:endParaRPr lang="fr-FR"/>
        </a:p>
      </dgm:t>
    </dgm:pt>
    <dgm:pt modelId="{DCC4EB00-5D99-3449-88FD-AE00BD01A641}" type="pres">
      <dgm:prSet presAssocID="{9460DB6B-877E-5844-B538-88B90AF07874}" presName="textNode" presStyleLbl="bgShp" presStyleIdx="2" presStyleCnt="3"/>
      <dgm:spPr/>
      <dgm:t>
        <a:bodyPr/>
        <a:lstStyle/>
        <a:p>
          <a:endParaRPr lang="fr-FR"/>
        </a:p>
      </dgm:t>
    </dgm:pt>
    <dgm:pt modelId="{47B2563E-737F-A84A-A6FF-E6E2B48A296D}" type="pres">
      <dgm:prSet presAssocID="{9460DB6B-877E-5844-B538-88B90AF07874}" presName="compChildNode" presStyleCnt="0"/>
      <dgm:spPr/>
    </dgm:pt>
    <dgm:pt modelId="{6F4C0839-29F3-0C4D-82DF-95D4696EDE99}" type="pres">
      <dgm:prSet presAssocID="{9460DB6B-877E-5844-B538-88B90AF07874}" presName="theInnerList" presStyleCnt="0"/>
      <dgm:spPr/>
    </dgm:pt>
    <dgm:pt modelId="{2669FA3E-6516-D64A-961C-C65A714D5E5D}" type="pres">
      <dgm:prSet presAssocID="{6696A54C-9CA7-904F-A9D9-ECA04AC8C4A3}" presName="childNode" presStyleLbl="node1" presStyleIdx="7" presStyleCnt="10">
        <dgm:presLayoutVars>
          <dgm:bulletEnabled val="1"/>
        </dgm:presLayoutVars>
      </dgm:prSet>
      <dgm:spPr/>
      <dgm:t>
        <a:bodyPr/>
        <a:lstStyle/>
        <a:p>
          <a:endParaRPr lang="fr-FR"/>
        </a:p>
      </dgm:t>
    </dgm:pt>
    <dgm:pt modelId="{5776878E-4D08-4649-A929-04D1232ED16A}" type="pres">
      <dgm:prSet presAssocID="{6696A54C-9CA7-904F-A9D9-ECA04AC8C4A3}" presName="aSpace2" presStyleCnt="0"/>
      <dgm:spPr/>
    </dgm:pt>
    <dgm:pt modelId="{4A455F23-E07F-384F-895D-DA0FE18611C7}" type="pres">
      <dgm:prSet presAssocID="{3BD224FF-A0A4-0446-A952-740F8BB8D466}" presName="childNode" presStyleLbl="node1" presStyleIdx="8" presStyleCnt="10">
        <dgm:presLayoutVars>
          <dgm:bulletEnabled val="1"/>
        </dgm:presLayoutVars>
      </dgm:prSet>
      <dgm:spPr/>
      <dgm:t>
        <a:bodyPr/>
        <a:lstStyle/>
        <a:p>
          <a:endParaRPr lang="fr-FR"/>
        </a:p>
      </dgm:t>
    </dgm:pt>
    <dgm:pt modelId="{DAA2D8D8-9D93-8947-BABA-586C209BEBFF}" type="pres">
      <dgm:prSet presAssocID="{3BD224FF-A0A4-0446-A952-740F8BB8D466}" presName="aSpace2" presStyleCnt="0"/>
      <dgm:spPr/>
    </dgm:pt>
    <dgm:pt modelId="{63048DC3-1B95-894B-A678-9387D30CA472}" type="pres">
      <dgm:prSet presAssocID="{2D828BDB-2C8F-CB4A-835E-A25AE5E813A7}" presName="childNode" presStyleLbl="node1" presStyleIdx="9" presStyleCnt="10">
        <dgm:presLayoutVars>
          <dgm:bulletEnabled val="1"/>
        </dgm:presLayoutVars>
      </dgm:prSet>
      <dgm:spPr/>
      <dgm:t>
        <a:bodyPr/>
        <a:lstStyle/>
        <a:p>
          <a:endParaRPr lang="fr-FR"/>
        </a:p>
      </dgm:t>
    </dgm:pt>
  </dgm:ptLst>
  <dgm:cxnLst>
    <dgm:cxn modelId="{7C8C785D-01DF-244B-9493-3C34E9277F38}" srcId="{2E35DBA3-51AB-2B4E-9E1D-797D5F8B581C}" destId="{6447ACF5-40CD-EA42-92F3-100009980C29}" srcOrd="0" destOrd="0" parTransId="{6127B1C5-35F3-EF47-99FB-9FC5E086A3C7}" sibTransId="{022CC7A3-87B1-8F48-9327-A10819A4CC2B}"/>
    <dgm:cxn modelId="{C040E06F-9AD2-FA48-A024-0693A1B4D080}" srcId="{6447ACF5-40CD-EA42-92F3-100009980C29}" destId="{A2472678-E274-0048-B2E6-6F641C48AF31}" srcOrd="1" destOrd="0" parTransId="{9C1E3466-89FB-9348-92B2-6511AB6D9C99}" sibTransId="{B68D8F9C-80B8-A045-B8F3-38EF43284345}"/>
    <dgm:cxn modelId="{0ECA03CF-B061-1346-B08F-E675C7D67D34}" srcId="{6447ACF5-40CD-EA42-92F3-100009980C29}" destId="{4DE0ACE6-FB25-B74F-BFF2-B235AA902FFC}" srcOrd="3" destOrd="0" parTransId="{58AD378F-97A2-964B-A50C-C4F9628B17C6}" sibTransId="{F80CDA05-5561-1442-B619-AC8F4D15220A}"/>
    <dgm:cxn modelId="{EC346A0D-677E-1744-9D23-39AA16E7E3FE}" srcId="{6447ACF5-40CD-EA42-92F3-100009980C29}" destId="{A8D7E3E8-6C19-B24E-83E7-9F8656E37E6F}" srcOrd="0" destOrd="0" parTransId="{D5C06153-0E4D-AA44-A93D-7576FA7DC7A0}" sibTransId="{1F8393A7-0342-764B-BA70-333E386E734E}"/>
    <dgm:cxn modelId="{6FA44831-707E-CE43-ABB5-CF234338CC36}" srcId="{DB79595F-75DC-0347-8D15-8FCE7651D300}" destId="{BDB4C23E-D970-4948-BFB4-99795F06D456}" srcOrd="2" destOrd="0" parTransId="{F3AC129F-91F7-6B40-9F14-F7DFB472ACCF}" sibTransId="{A62DECB2-CEF9-3E4D-B3E4-53A8872AF5B9}"/>
    <dgm:cxn modelId="{AF610B48-B9EE-164A-8C11-8050A6D523CC}" srcId="{6447ACF5-40CD-EA42-92F3-100009980C29}" destId="{C333B995-1F82-EC41-B07F-20939A7CD446}" srcOrd="2" destOrd="0" parTransId="{B1FB97EC-C31A-CA40-9B2B-FEB72754409B}" sibTransId="{42FCDA9B-175D-C24B-A0A3-E8FA11FBCF0D}"/>
    <dgm:cxn modelId="{5BD488F6-0F80-ED40-A883-A70366C5F341}" type="presOf" srcId="{9460DB6B-877E-5844-B538-88B90AF07874}" destId="{DCC4EB00-5D99-3449-88FD-AE00BD01A641}" srcOrd="1" destOrd="0" presId="urn:microsoft.com/office/officeart/2005/8/layout/lProcess2"/>
    <dgm:cxn modelId="{E748CC11-3CE0-484E-B7C3-FECB9DB1422D}" type="presOf" srcId="{DB79595F-75DC-0347-8D15-8FCE7651D300}" destId="{CC212E8E-0521-E14F-86C0-C0B822D159E6}" srcOrd="0" destOrd="0" presId="urn:microsoft.com/office/officeart/2005/8/layout/lProcess2"/>
    <dgm:cxn modelId="{559614A7-1AD7-A045-83D9-4E0A0729414E}" type="presOf" srcId="{C333B995-1F82-EC41-B07F-20939A7CD446}" destId="{9A03F412-A02A-414E-BB4B-75DEF1AB4D00}" srcOrd="0" destOrd="0" presId="urn:microsoft.com/office/officeart/2005/8/layout/lProcess2"/>
    <dgm:cxn modelId="{A78237C5-D05A-D740-A2F9-CDC38188AC5D}" type="presOf" srcId="{6447ACF5-40CD-EA42-92F3-100009980C29}" destId="{2CE3F9D9-3AFA-AB44-82F3-FEC08A326309}" srcOrd="0" destOrd="0" presId="urn:microsoft.com/office/officeart/2005/8/layout/lProcess2"/>
    <dgm:cxn modelId="{AD86A158-750A-6945-9642-9EE3D938F346}" type="presOf" srcId="{6447ACF5-40CD-EA42-92F3-100009980C29}" destId="{E59B21F1-3D18-694E-939D-1A1F9A819222}" srcOrd="1" destOrd="0" presId="urn:microsoft.com/office/officeart/2005/8/layout/lProcess2"/>
    <dgm:cxn modelId="{11D2997E-D217-7D49-BF85-A84F21B5BDD1}" type="presOf" srcId="{6DD975F8-F0F9-A644-9AC1-5606DB23E932}" destId="{4611E6E1-7B46-2E46-9775-F3ABFA399804}" srcOrd="0" destOrd="0" presId="urn:microsoft.com/office/officeart/2005/8/layout/lProcess2"/>
    <dgm:cxn modelId="{66642B63-53A8-B640-B993-07AF2F9DB14B}" type="presOf" srcId="{6DE4A185-2ED6-E345-81F4-87B8EE685E96}" destId="{677265B3-F163-7145-8903-8A8DC07657F1}" srcOrd="0" destOrd="0" presId="urn:microsoft.com/office/officeart/2005/8/layout/lProcess2"/>
    <dgm:cxn modelId="{277DBE69-3CD8-634A-AA06-C0A3B8D59561}" srcId="{9460DB6B-877E-5844-B538-88B90AF07874}" destId="{2D828BDB-2C8F-CB4A-835E-A25AE5E813A7}" srcOrd="2" destOrd="0" parTransId="{28B37C2B-F4DB-FC49-A88F-FEC9C4F841E4}" sibTransId="{FF9D14E5-2E07-EB4B-8E61-7005F702E08A}"/>
    <dgm:cxn modelId="{F23BF219-8CD5-F44B-B931-EF9E9390DAC9}" srcId="{9460DB6B-877E-5844-B538-88B90AF07874}" destId="{6696A54C-9CA7-904F-A9D9-ECA04AC8C4A3}" srcOrd="0" destOrd="0" parTransId="{FF31C1F2-5182-F64C-B8F4-A45ECA877A5E}" sibTransId="{36B64F6A-02D2-A34D-9CDD-26794F76B2B1}"/>
    <dgm:cxn modelId="{A08C08A5-CBB9-CC4C-AE49-1C37CC9CAC90}" type="presOf" srcId="{BDB4C23E-D970-4948-BFB4-99795F06D456}" destId="{006951F4-F8BE-9B48-91DB-B075D58CDFFC}" srcOrd="0" destOrd="0" presId="urn:microsoft.com/office/officeart/2005/8/layout/lProcess2"/>
    <dgm:cxn modelId="{5FE540DD-1197-B042-A169-5E62275AF15F}" srcId="{DB79595F-75DC-0347-8D15-8FCE7651D300}" destId="{6DE4A185-2ED6-E345-81F4-87B8EE685E96}" srcOrd="1" destOrd="0" parTransId="{437CF51C-785D-FA4B-8435-25EDCE246D5A}" sibTransId="{7E136993-6FB3-7A47-817D-B8E29B215A12}"/>
    <dgm:cxn modelId="{AB9F21D6-AC80-1844-828E-9415AEFB251E}" type="presOf" srcId="{3BD224FF-A0A4-0446-A952-740F8BB8D466}" destId="{4A455F23-E07F-384F-895D-DA0FE18611C7}" srcOrd="0" destOrd="0" presId="urn:microsoft.com/office/officeart/2005/8/layout/lProcess2"/>
    <dgm:cxn modelId="{B098A464-1CDF-9B49-BD17-8494E4385165}" type="presOf" srcId="{DB79595F-75DC-0347-8D15-8FCE7651D300}" destId="{52B8462C-2218-2B4B-BAE4-21DEDDE887E6}" srcOrd="1" destOrd="0" presId="urn:microsoft.com/office/officeart/2005/8/layout/lProcess2"/>
    <dgm:cxn modelId="{646691D5-41F5-6940-BEE3-450E09595E3D}" type="presOf" srcId="{9460DB6B-877E-5844-B538-88B90AF07874}" destId="{008D0975-F618-2043-A49D-DB9860125EE0}" srcOrd="0" destOrd="0" presId="urn:microsoft.com/office/officeart/2005/8/layout/lProcess2"/>
    <dgm:cxn modelId="{88C0BF2B-0E7E-7B41-BD43-E1A8FF8BDD12}" srcId="{9460DB6B-877E-5844-B538-88B90AF07874}" destId="{3BD224FF-A0A4-0446-A952-740F8BB8D466}" srcOrd="1" destOrd="0" parTransId="{43CC1002-CBAA-E047-99F2-83CFDE0C76F2}" sibTransId="{83740B21-1553-6345-BEA6-9FE173AA48EC}"/>
    <dgm:cxn modelId="{AB9324B8-9305-BB43-ABC5-04B0CDE102BF}" srcId="{2E35DBA3-51AB-2B4E-9E1D-797D5F8B581C}" destId="{9460DB6B-877E-5844-B538-88B90AF07874}" srcOrd="2" destOrd="0" parTransId="{AA78DDFC-91A0-8A48-B765-3A578F0A659D}" sibTransId="{7B54FD6E-12CA-5541-BE55-2E122242E223}"/>
    <dgm:cxn modelId="{C2B1BB9E-4803-BF44-9397-BA5325C5206B}" type="presOf" srcId="{2D828BDB-2C8F-CB4A-835E-A25AE5E813A7}" destId="{63048DC3-1B95-894B-A678-9387D30CA472}" srcOrd="0" destOrd="0" presId="urn:microsoft.com/office/officeart/2005/8/layout/lProcess2"/>
    <dgm:cxn modelId="{035B632E-736F-3D49-ACB7-CBD17E3FD5F0}" srcId="{2E35DBA3-51AB-2B4E-9E1D-797D5F8B581C}" destId="{DB79595F-75DC-0347-8D15-8FCE7651D300}" srcOrd="1" destOrd="0" parTransId="{896E70E5-7091-FB45-A86C-E148E572DE36}" sibTransId="{A5935EB1-93E2-6048-9EA8-BF2E584B22C1}"/>
    <dgm:cxn modelId="{0CA839C2-2486-4D49-82C6-4AFAED31AE6F}" type="presOf" srcId="{2E35DBA3-51AB-2B4E-9E1D-797D5F8B581C}" destId="{990FEE46-08B9-D54B-ACD6-D3F0A106990C}" srcOrd="0" destOrd="0" presId="urn:microsoft.com/office/officeart/2005/8/layout/lProcess2"/>
    <dgm:cxn modelId="{94673B4F-A010-274B-92AA-A8A994890FBE}" type="presOf" srcId="{A2472678-E274-0048-B2E6-6F641C48AF31}" destId="{43BF6C4A-8141-6540-B4A1-F049534CBDB6}" srcOrd="0" destOrd="0" presId="urn:microsoft.com/office/officeart/2005/8/layout/lProcess2"/>
    <dgm:cxn modelId="{5A7EF8F3-9B03-D440-85CD-967FD992545D}" type="presOf" srcId="{4DE0ACE6-FB25-B74F-BFF2-B235AA902FFC}" destId="{E2531D16-A556-544C-A231-335C4D5744C4}" srcOrd="0" destOrd="0" presId="urn:microsoft.com/office/officeart/2005/8/layout/lProcess2"/>
    <dgm:cxn modelId="{AD86FF38-FA51-7B49-B6A4-D6013B345EBF}" type="presOf" srcId="{A8D7E3E8-6C19-B24E-83E7-9F8656E37E6F}" destId="{5DD9861B-4E8F-4C48-A97D-7DE27AD0AAC8}" srcOrd="0" destOrd="0" presId="urn:microsoft.com/office/officeart/2005/8/layout/lProcess2"/>
    <dgm:cxn modelId="{580BEE68-1CA9-894A-8911-6E6D57681FE2}" srcId="{DB79595F-75DC-0347-8D15-8FCE7651D300}" destId="{6DD975F8-F0F9-A644-9AC1-5606DB23E932}" srcOrd="0" destOrd="0" parTransId="{3A9A007A-F552-194A-976D-DD1618A6BB9A}" sibTransId="{C8FDF42C-EF75-4A43-8E0C-9FCBA718D8E1}"/>
    <dgm:cxn modelId="{D6EEE95D-E3B4-C24C-A918-E9D8434797FE}" type="presOf" srcId="{6696A54C-9CA7-904F-A9D9-ECA04AC8C4A3}" destId="{2669FA3E-6516-D64A-961C-C65A714D5E5D}" srcOrd="0" destOrd="0" presId="urn:microsoft.com/office/officeart/2005/8/layout/lProcess2"/>
    <dgm:cxn modelId="{AE4A64F8-D4B9-6742-949D-47DF6FA68E1D}" type="presParOf" srcId="{990FEE46-08B9-D54B-ACD6-D3F0A106990C}" destId="{E3FB3655-E489-7646-9EA8-D442A455AEC5}" srcOrd="0" destOrd="0" presId="urn:microsoft.com/office/officeart/2005/8/layout/lProcess2"/>
    <dgm:cxn modelId="{BA966315-D933-904A-87F9-919D147764FC}" type="presParOf" srcId="{E3FB3655-E489-7646-9EA8-D442A455AEC5}" destId="{2CE3F9D9-3AFA-AB44-82F3-FEC08A326309}" srcOrd="0" destOrd="0" presId="urn:microsoft.com/office/officeart/2005/8/layout/lProcess2"/>
    <dgm:cxn modelId="{0936E026-4245-2146-80AA-4427EE9A49E9}" type="presParOf" srcId="{E3FB3655-E489-7646-9EA8-D442A455AEC5}" destId="{E59B21F1-3D18-694E-939D-1A1F9A819222}" srcOrd="1" destOrd="0" presId="urn:microsoft.com/office/officeart/2005/8/layout/lProcess2"/>
    <dgm:cxn modelId="{53338FBE-3B42-E048-AF85-6146BADB3A53}" type="presParOf" srcId="{E3FB3655-E489-7646-9EA8-D442A455AEC5}" destId="{B7987AD5-9821-0C49-9D89-AD87FD68C394}" srcOrd="2" destOrd="0" presId="urn:microsoft.com/office/officeart/2005/8/layout/lProcess2"/>
    <dgm:cxn modelId="{4E238899-53D6-774C-965B-54A5E5E61245}" type="presParOf" srcId="{B7987AD5-9821-0C49-9D89-AD87FD68C394}" destId="{5397469B-324D-D14C-890D-6AF0EA4B6CC4}" srcOrd="0" destOrd="0" presId="urn:microsoft.com/office/officeart/2005/8/layout/lProcess2"/>
    <dgm:cxn modelId="{ACA7F0CA-653D-B446-B5BA-780AF13AA0D2}" type="presParOf" srcId="{5397469B-324D-D14C-890D-6AF0EA4B6CC4}" destId="{5DD9861B-4E8F-4C48-A97D-7DE27AD0AAC8}" srcOrd="0" destOrd="0" presId="urn:microsoft.com/office/officeart/2005/8/layout/lProcess2"/>
    <dgm:cxn modelId="{3B09DDAC-D5E6-CD45-9712-7540E0521A88}" type="presParOf" srcId="{5397469B-324D-D14C-890D-6AF0EA4B6CC4}" destId="{150BEE8D-1861-344B-970F-9588884D07D7}" srcOrd="1" destOrd="0" presId="urn:microsoft.com/office/officeart/2005/8/layout/lProcess2"/>
    <dgm:cxn modelId="{962A619A-3972-B542-AD8F-E4A5018E152D}" type="presParOf" srcId="{5397469B-324D-D14C-890D-6AF0EA4B6CC4}" destId="{43BF6C4A-8141-6540-B4A1-F049534CBDB6}" srcOrd="2" destOrd="0" presId="urn:microsoft.com/office/officeart/2005/8/layout/lProcess2"/>
    <dgm:cxn modelId="{551B3073-E3A6-3E45-A433-BE68897DA0EB}" type="presParOf" srcId="{5397469B-324D-D14C-890D-6AF0EA4B6CC4}" destId="{B1ED40B5-3681-5C44-BBDE-26CDDF5537F8}" srcOrd="3" destOrd="0" presId="urn:microsoft.com/office/officeart/2005/8/layout/lProcess2"/>
    <dgm:cxn modelId="{CE8C8871-35A2-EE4B-ACD6-0AED5798C28A}" type="presParOf" srcId="{5397469B-324D-D14C-890D-6AF0EA4B6CC4}" destId="{9A03F412-A02A-414E-BB4B-75DEF1AB4D00}" srcOrd="4" destOrd="0" presId="urn:microsoft.com/office/officeart/2005/8/layout/lProcess2"/>
    <dgm:cxn modelId="{C8A36E44-18FD-3F4A-9AB0-A946C5D43B47}" type="presParOf" srcId="{5397469B-324D-D14C-890D-6AF0EA4B6CC4}" destId="{95C91945-493F-BB4B-A994-9E2A692256F0}" srcOrd="5" destOrd="0" presId="urn:microsoft.com/office/officeart/2005/8/layout/lProcess2"/>
    <dgm:cxn modelId="{91DA2204-C0C4-6449-8AEC-CDD83CF20242}" type="presParOf" srcId="{5397469B-324D-D14C-890D-6AF0EA4B6CC4}" destId="{E2531D16-A556-544C-A231-335C4D5744C4}" srcOrd="6" destOrd="0" presId="urn:microsoft.com/office/officeart/2005/8/layout/lProcess2"/>
    <dgm:cxn modelId="{3D87558D-21C6-8242-81C5-4994F9C8BB26}" type="presParOf" srcId="{990FEE46-08B9-D54B-ACD6-D3F0A106990C}" destId="{5BDFD349-F118-0D4E-B8DD-54F77090A026}" srcOrd="1" destOrd="0" presId="urn:microsoft.com/office/officeart/2005/8/layout/lProcess2"/>
    <dgm:cxn modelId="{6188AD17-70B9-AD47-AAA5-BB347C5A3E58}" type="presParOf" srcId="{990FEE46-08B9-D54B-ACD6-D3F0A106990C}" destId="{DC9B33EE-860C-6740-A75C-F068A2A2A95F}" srcOrd="2" destOrd="0" presId="urn:microsoft.com/office/officeart/2005/8/layout/lProcess2"/>
    <dgm:cxn modelId="{813C2817-E0DE-3642-AD88-77C90EE1D214}" type="presParOf" srcId="{DC9B33EE-860C-6740-A75C-F068A2A2A95F}" destId="{CC212E8E-0521-E14F-86C0-C0B822D159E6}" srcOrd="0" destOrd="0" presId="urn:microsoft.com/office/officeart/2005/8/layout/lProcess2"/>
    <dgm:cxn modelId="{A5CBA364-6809-D34E-9720-494A52159049}" type="presParOf" srcId="{DC9B33EE-860C-6740-A75C-F068A2A2A95F}" destId="{52B8462C-2218-2B4B-BAE4-21DEDDE887E6}" srcOrd="1" destOrd="0" presId="urn:microsoft.com/office/officeart/2005/8/layout/lProcess2"/>
    <dgm:cxn modelId="{2A862F4B-3649-0744-B523-2CD64C420623}" type="presParOf" srcId="{DC9B33EE-860C-6740-A75C-F068A2A2A95F}" destId="{3F45564A-CC6D-C545-A99E-9D53A3AEE756}" srcOrd="2" destOrd="0" presId="urn:microsoft.com/office/officeart/2005/8/layout/lProcess2"/>
    <dgm:cxn modelId="{C84B821A-539C-AB4F-98C6-1949A6582027}" type="presParOf" srcId="{3F45564A-CC6D-C545-A99E-9D53A3AEE756}" destId="{0BCF055D-DFA2-B848-A9BF-CEF84322C387}" srcOrd="0" destOrd="0" presId="urn:microsoft.com/office/officeart/2005/8/layout/lProcess2"/>
    <dgm:cxn modelId="{0112337D-FA80-E146-8640-C24C88EB916B}" type="presParOf" srcId="{0BCF055D-DFA2-B848-A9BF-CEF84322C387}" destId="{4611E6E1-7B46-2E46-9775-F3ABFA399804}" srcOrd="0" destOrd="0" presId="urn:microsoft.com/office/officeart/2005/8/layout/lProcess2"/>
    <dgm:cxn modelId="{CF9124B7-071F-314A-8C34-5E14406BCD3C}" type="presParOf" srcId="{0BCF055D-DFA2-B848-A9BF-CEF84322C387}" destId="{1B7C8E3D-309E-6A4C-A08B-A241C0F311F7}" srcOrd="1" destOrd="0" presId="urn:microsoft.com/office/officeart/2005/8/layout/lProcess2"/>
    <dgm:cxn modelId="{6C8B56AF-4803-DC40-A5E2-E9362A046179}" type="presParOf" srcId="{0BCF055D-DFA2-B848-A9BF-CEF84322C387}" destId="{677265B3-F163-7145-8903-8A8DC07657F1}" srcOrd="2" destOrd="0" presId="urn:microsoft.com/office/officeart/2005/8/layout/lProcess2"/>
    <dgm:cxn modelId="{92477F06-9132-EB40-8CEF-91EA6D2B7161}" type="presParOf" srcId="{0BCF055D-DFA2-B848-A9BF-CEF84322C387}" destId="{B25BA480-414D-8141-A062-A74200278141}" srcOrd="3" destOrd="0" presId="urn:microsoft.com/office/officeart/2005/8/layout/lProcess2"/>
    <dgm:cxn modelId="{AB2609E8-31DE-CD48-B1B4-9E618490084C}" type="presParOf" srcId="{0BCF055D-DFA2-B848-A9BF-CEF84322C387}" destId="{006951F4-F8BE-9B48-91DB-B075D58CDFFC}" srcOrd="4" destOrd="0" presId="urn:microsoft.com/office/officeart/2005/8/layout/lProcess2"/>
    <dgm:cxn modelId="{C0BCC33C-0580-654C-AE13-C9180A23EA04}" type="presParOf" srcId="{990FEE46-08B9-D54B-ACD6-D3F0A106990C}" destId="{49C4E9EA-ACF3-7343-99DB-A206B5B83E0A}" srcOrd="3" destOrd="0" presId="urn:microsoft.com/office/officeart/2005/8/layout/lProcess2"/>
    <dgm:cxn modelId="{FAA6DDD1-F3AC-344C-A070-2C605AEF3C84}" type="presParOf" srcId="{990FEE46-08B9-D54B-ACD6-D3F0A106990C}" destId="{E8853A84-EE7B-DF4D-AF6B-E16FF3FAB294}" srcOrd="4" destOrd="0" presId="urn:microsoft.com/office/officeart/2005/8/layout/lProcess2"/>
    <dgm:cxn modelId="{EB7D6D84-861D-1440-9C75-649FCEB5CBAF}" type="presParOf" srcId="{E8853A84-EE7B-DF4D-AF6B-E16FF3FAB294}" destId="{008D0975-F618-2043-A49D-DB9860125EE0}" srcOrd="0" destOrd="0" presId="urn:microsoft.com/office/officeart/2005/8/layout/lProcess2"/>
    <dgm:cxn modelId="{9FE66AE0-2AC6-9B42-83D9-D1EE5F07AC24}" type="presParOf" srcId="{E8853A84-EE7B-DF4D-AF6B-E16FF3FAB294}" destId="{DCC4EB00-5D99-3449-88FD-AE00BD01A641}" srcOrd="1" destOrd="0" presId="urn:microsoft.com/office/officeart/2005/8/layout/lProcess2"/>
    <dgm:cxn modelId="{7D2FF6BB-5503-DA42-A060-104D21447A44}" type="presParOf" srcId="{E8853A84-EE7B-DF4D-AF6B-E16FF3FAB294}" destId="{47B2563E-737F-A84A-A6FF-E6E2B48A296D}" srcOrd="2" destOrd="0" presId="urn:microsoft.com/office/officeart/2005/8/layout/lProcess2"/>
    <dgm:cxn modelId="{7413DF9C-745F-B047-ADB3-88E9FFDDEBFB}" type="presParOf" srcId="{47B2563E-737F-A84A-A6FF-E6E2B48A296D}" destId="{6F4C0839-29F3-0C4D-82DF-95D4696EDE99}" srcOrd="0" destOrd="0" presId="urn:microsoft.com/office/officeart/2005/8/layout/lProcess2"/>
    <dgm:cxn modelId="{68F744D5-08DF-8046-9949-39B55DC519B5}" type="presParOf" srcId="{6F4C0839-29F3-0C4D-82DF-95D4696EDE99}" destId="{2669FA3E-6516-D64A-961C-C65A714D5E5D}" srcOrd="0" destOrd="0" presId="urn:microsoft.com/office/officeart/2005/8/layout/lProcess2"/>
    <dgm:cxn modelId="{73765225-4B51-0D4F-82D8-53890A340BEE}" type="presParOf" srcId="{6F4C0839-29F3-0C4D-82DF-95D4696EDE99}" destId="{5776878E-4D08-4649-A929-04D1232ED16A}" srcOrd="1" destOrd="0" presId="urn:microsoft.com/office/officeart/2005/8/layout/lProcess2"/>
    <dgm:cxn modelId="{67C3DFDA-250F-F444-9C6A-0439B9B973D5}" type="presParOf" srcId="{6F4C0839-29F3-0C4D-82DF-95D4696EDE99}" destId="{4A455F23-E07F-384F-895D-DA0FE18611C7}" srcOrd="2" destOrd="0" presId="urn:microsoft.com/office/officeart/2005/8/layout/lProcess2"/>
    <dgm:cxn modelId="{9183AE1C-B98E-7042-BB3E-55905552244A}" type="presParOf" srcId="{6F4C0839-29F3-0C4D-82DF-95D4696EDE99}" destId="{DAA2D8D8-9D93-8947-BABA-586C209BEBFF}" srcOrd="3" destOrd="0" presId="urn:microsoft.com/office/officeart/2005/8/layout/lProcess2"/>
    <dgm:cxn modelId="{07A311AD-7968-CB4D-BA8F-D99E3F1CC593}" type="presParOf" srcId="{6F4C0839-29F3-0C4D-82DF-95D4696EDE99}" destId="{63048DC3-1B95-894B-A678-9387D30CA47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D26966-DA53-9544-88D9-1ED99B3E6EB4}"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fr-FR"/>
        </a:p>
      </dgm:t>
    </dgm:pt>
    <dgm:pt modelId="{93E7E5F4-9B5C-794C-BC55-0C0F44E5C9AF}">
      <dgm:prSet/>
      <dgm:spPr/>
      <dgm:t>
        <a:bodyPr/>
        <a:lstStyle/>
        <a:p>
          <a:pPr rtl="0"/>
          <a:r>
            <a:rPr lang="fr-FR" dirty="0" smtClean="0"/>
            <a:t>-</a:t>
          </a:r>
          <a:r>
            <a:rPr lang="fr-FR" dirty="0" err="1" smtClean="0"/>
            <a:t>rw</a:t>
          </a:r>
          <a:r>
            <a:rPr lang="fr-FR" dirty="0" smtClean="0"/>
            <a:t>-r--r--</a:t>
          </a:r>
          <a:endParaRPr lang="fr-FR" dirty="0"/>
        </a:p>
      </dgm:t>
    </dgm:pt>
    <dgm:pt modelId="{02C3548B-4BCD-8540-ABFD-35D826C1DC03}" type="parTrans" cxnId="{6B51E129-A839-D64E-97DA-65241F98E4FA}">
      <dgm:prSet/>
      <dgm:spPr/>
      <dgm:t>
        <a:bodyPr/>
        <a:lstStyle/>
        <a:p>
          <a:endParaRPr lang="fr-FR"/>
        </a:p>
      </dgm:t>
    </dgm:pt>
    <dgm:pt modelId="{E37F9928-257B-C541-996A-2E01234981DB}" type="sibTrans" cxnId="{6B51E129-A839-D64E-97DA-65241F98E4FA}">
      <dgm:prSet/>
      <dgm:spPr/>
      <dgm:t>
        <a:bodyPr/>
        <a:lstStyle/>
        <a:p>
          <a:endParaRPr lang="fr-FR"/>
        </a:p>
      </dgm:t>
    </dgm:pt>
    <dgm:pt modelId="{F7AF41FF-12EF-3B4E-86CB-FFC0A07BA26B}">
      <dgm:prSet/>
      <dgm:spPr/>
      <dgm:t>
        <a:bodyPr/>
        <a:lstStyle/>
        <a:p>
          <a:pPr rtl="0"/>
          <a:r>
            <a:rPr lang="fr-FR" dirty="0" smtClean="0"/>
            <a:t>chmod </a:t>
          </a:r>
          <a:r>
            <a:rPr lang="fr-FR" dirty="0" err="1" smtClean="0"/>
            <a:t>g+w</a:t>
          </a:r>
          <a:endParaRPr lang="fr-FR" dirty="0"/>
        </a:p>
      </dgm:t>
    </dgm:pt>
    <dgm:pt modelId="{757CE806-3FF1-D547-94C8-4C3038EA99E2}" type="parTrans" cxnId="{2736E932-D9B1-034B-A1AA-45CF6BDC855A}">
      <dgm:prSet/>
      <dgm:spPr/>
      <dgm:t>
        <a:bodyPr/>
        <a:lstStyle/>
        <a:p>
          <a:endParaRPr lang="fr-FR"/>
        </a:p>
      </dgm:t>
    </dgm:pt>
    <dgm:pt modelId="{55B3748F-5109-AD44-8628-F5852468BC80}" type="sibTrans" cxnId="{2736E932-D9B1-034B-A1AA-45CF6BDC855A}">
      <dgm:prSet/>
      <dgm:spPr/>
      <dgm:t>
        <a:bodyPr/>
        <a:lstStyle/>
        <a:p>
          <a:endParaRPr lang="fr-FR"/>
        </a:p>
      </dgm:t>
    </dgm:pt>
    <dgm:pt modelId="{02FD5390-B6A8-BA46-AEFD-5A33E5DA2996}">
      <dgm:prSet/>
      <dgm:spPr/>
      <dgm:t>
        <a:bodyPr/>
        <a:lstStyle/>
        <a:p>
          <a:pPr rtl="0"/>
          <a:r>
            <a:rPr lang="fr-FR" dirty="0" smtClean="0"/>
            <a:t>-</a:t>
          </a:r>
          <a:r>
            <a:rPr lang="fr-FR" dirty="0" err="1" smtClean="0"/>
            <a:t>rw</a:t>
          </a:r>
          <a:r>
            <a:rPr lang="fr-FR" dirty="0" smtClean="0"/>
            <a:t>-</a:t>
          </a:r>
          <a:r>
            <a:rPr lang="fr-FR" dirty="0" err="1" smtClean="0"/>
            <a:t>rw</a:t>
          </a:r>
          <a:r>
            <a:rPr lang="fr-FR" dirty="0" smtClean="0"/>
            <a:t>-r--</a:t>
          </a:r>
          <a:endParaRPr lang="fr-FR" dirty="0"/>
        </a:p>
      </dgm:t>
    </dgm:pt>
    <dgm:pt modelId="{A73E2C19-49C5-9E4A-9DD5-0B7A9121FCF0}" type="parTrans" cxnId="{0DF9B562-EAE3-3A45-BE30-D9FBADC7B389}">
      <dgm:prSet/>
      <dgm:spPr/>
      <dgm:t>
        <a:bodyPr/>
        <a:lstStyle/>
        <a:p>
          <a:endParaRPr lang="fr-FR"/>
        </a:p>
      </dgm:t>
    </dgm:pt>
    <dgm:pt modelId="{6D62D75A-0301-674B-B4F3-0FD60846B349}" type="sibTrans" cxnId="{0DF9B562-EAE3-3A45-BE30-D9FBADC7B389}">
      <dgm:prSet/>
      <dgm:spPr/>
      <dgm:t>
        <a:bodyPr/>
        <a:lstStyle/>
        <a:p>
          <a:endParaRPr lang="fr-FR"/>
        </a:p>
      </dgm:t>
    </dgm:pt>
    <dgm:pt modelId="{B13C8D67-4939-1A45-82E4-E3B2AB1730F8}" type="pres">
      <dgm:prSet presAssocID="{4ED26966-DA53-9544-88D9-1ED99B3E6EB4}" presName="Name0" presStyleCnt="0">
        <dgm:presLayoutVars>
          <dgm:dir/>
          <dgm:resizeHandles val="exact"/>
        </dgm:presLayoutVars>
      </dgm:prSet>
      <dgm:spPr/>
      <dgm:t>
        <a:bodyPr/>
        <a:lstStyle/>
        <a:p>
          <a:endParaRPr lang="fr-FR"/>
        </a:p>
      </dgm:t>
    </dgm:pt>
    <dgm:pt modelId="{F01A06F7-8C64-AE47-9215-6C3AA0C95D9D}" type="pres">
      <dgm:prSet presAssocID="{93E7E5F4-9B5C-794C-BC55-0C0F44E5C9AF}" presName="node" presStyleLbl="node1" presStyleIdx="0" presStyleCnt="3">
        <dgm:presLayoutVars>
          <dgm:bulletEnabled val="1"/>
        </dgm:presLayoutVars>
      </dgm:prSet>
      <dgm:spPr/>
      <dgm:t>
        <a:bodyPr/>
        <a:lstStyle/>
        <a:p>
          <a:endParaRPr lang="fr-FR"/>
        </a:p>
      </dgm:t>
    </dgm:pt>
    <dgm:pt modelId="{B3E691B3-AF29-4842-8C4F-F7B7DC31AF89}" type="pres">
      <dgm:prSet presAssocID="{E37F9928-257B-C541-996A-2E01234981DB}" presName="sibTrans" presStyleLbl="sibTrans2D1" presStyleIdx="0" presStyleCnt="2"/>
      <dgm:spPr/>
      <dgm:t>
        <a:bodyPr/>
        <a:lstStyle/>
        <a:p>
          <a:endParaRPr lang="fr-FR"/>
        </a:p>
      </dgm:t>
    </dgm:pt>
    <dgm:pt modelId="{6F6B8195-1BB0-214A-9859-A4A589A266CB}" type="pres">
      <dgm:prSet presAssocID="{E37F9928-257B-C541-996A-2E01234981DB}" presName="connectorText" presStyleLbl="sibTrans2D1" presStyleIdx="0" presStyleCnt="2"/>
      <dgm:spPr/>
      <dgm:t>
        <a:bodyPr/>
        <a:lstStyle/>
        <a:p>
          <a:endParaRPr lang="fr-FR"/>
        </a:p>
      </dgm:t>
    </dgm:pt>
    <dgm:pt modelId="{F0591C86-A78A-784C-82FD-6227820A5D9C}" type="pres">
      <dgm:prSet presAssocID="{F7AF41FF-12EF-3B4E-86CB-FFC0A07BA26B}" presName="node" presStyleLbl="node1" presStyleIdx="1" presStyleCnt="3">
        <dgm:presLayoutVars>
          <dgm:bulletEnabled val="1"/>
        </dgm:presLayoutVars>
      </dgm:prSet>
      <dgm:spPr/>
      <dgm:t>
        <a:bodyPr/>
        <a:lstStyle/>
        <a:p>
          <a:endParaRPr lang="fr-FR"/>
        </a:p>
      </dgm:t>
    </dgm:pt>
    <dgm:pt modelId="{C35AF663-2ABC-6349-8899-C08A0637AFC5}" type="pres">
      <dgm:prSet presAssocID="{55B3748F-5109-AD44-8628-F5852468BC80}" presName="sibTrans" presStyleLbl="sibTrans2D1" presStyleIdx="1" presStyleCnt="2"/>
      <dgm:spPr/>
      <dgm:t>
        <a:bodyPr/>
        <a:lstStyle/>
        <a:p>
          <a:endParaRPr lang="fr-FR"/>
        </a:p>
      </dgm:t>
    </dgm:pt>
    <dgm:pt modelId="{DD4B7486-308F-A649-BEF6-CFEB42573F44}" type="pres">
      <dgm:prSet presAssocID="{55B3748F-5109-AD44-8628-F5852468BC80}" presName="connectorText" presStyleLbl="sibTrans2D1" presStyleIdx="1" presStyleCnt="2"/>
      <dgm:spPr/>
      <dgm:t>
        <a:bodyPr/>
        <a:lstStyle/>
        <a:p>
          <a:endParaRPr lang="fr-FR"/>
        </a:p>
      </dgm:t>
    </dgm:pt>
    <dgm:pt modelId="{BCB5FBB5-79A5-464B-82C8-A0698550BB1B}" type="pres">
      <dgm:prSet presAssocID="{02FD5390-B6A8-BA46-AEFD-5A33E5DA2996}" presName="node" presStyleLbl="node1" presStyleIdx="2" presStyleCnt="3">
        <dgm:presLayoutVars>
          <dgm:bulletEnabled val="1"/>
        </dgm:presLayoutVars>
      </dgm:prSet>
      <dgm:spPr/>
      <dgm:t>
        <a:bodyPr/>
        <a:lstStyle/>
        <a:p>
          <a:endParaRPr lang="fr-FR"/>
        </a:p>
      </dgm:t>
    </dgm:pt>
  </dgm:ptLst>
  <dgm:cxnLst>
    <dgm:cxn modelId="{ACD3E9B5-1765-4E49-846F-191F009C1CF6}" type="presOf" srcId="{F7AF41FF-12EF-3B4E-86CB-FFC0A07BA26B}" destId="{F0591C86-A78A-784C-82FD-6227820A5D9C}" srcOrd="0" destOrd="0" presId="urn:microsoft.com/office/officeart/2005/8/layout/process1"/>
    <dgm:cxn modelId="{70B4F7C8-5FD2-244D-8136-F8EE0FA6B91D}" type="presOf" srcId="{93E7E5F4-9B5C-794C-BC55-0C0F44E5C9AF}" destId="{F01A06F7-8C64-AE47-9215-6C3AA0C95D9D}" srcOrd="0" destOrd="0" presId="urn:microsoft.com/office/officeart/2005/8/layout/process1"/>
    <dgm:cxn modelId="{2736E932-D9B1-034B-A1AA-45CF6BDC855A}" srcId="{4ED26966-DA53-9544-88D9-1ED99B3E6EB4}" destId="{F7AF41FF-12EF-3B4E-86CB-FFC0A07BA26B}" srcOrd="1" destOrd="0" parTransId="{757CE806-3FF1-D547-94C8-4C3038EA99E2}" sibTransId="{55B3748F-5109-AD44-8628-F5852468BC80}"/>
    <dgm:cxn modelId="{E4AFAE0E-FC31-0C4E-A3A2-B4EDEC1AEDA0}" type="presOf" srcId="{E37F9928-257B-C541-996A-2E01234981DB}" destId="{B3E691B3-AF29-4842-8C4F-F7B7DC31AF89}" srcOrd="0" destOrd="0" presId="urn:microsoft.com/office/officeart/2005/8/layout/process1"/>
    <dgm:cxn modelId="{6B51E129-A839-D64E-97DA-65241F98E4FA}" srcId="{4ED26966-DA53-9544-88D9-1ED99B3E6EB4}" destId="{93E7E5F4-9B5C-794C-BC55-0C0F44E5C9AF}" srcOrd="0" destOrd="0" parTransId="{02C3548B-4BCD-8540-ABFD-35D826C1DC03}" sibTransId="{E37F9928-257B-C541-996A-2E01234981DB}"/>
    <dgm:cxn modelId="{A043D4D0-4367-D44E-9717-FB704E301B7D}" type="presOf" srcId="{02FD5390-B6A8-BA46-AEFD-5A33E5DA2996}" destId="{BCB5FBB5-79A5-464B-82C8-A0698550BB1B}" srcOrd="0" destOrd="0" presId="urn:microsoft.com/office/officeart/2005/8/layout/process1"/>
    <dgm:cxn modelId="{12BAD8F1-4579-E640-AE0D-7A5829624C93}" type="presOf" srcId="{E37F9928-257B-C541-996A-2E01234981DB}" destId="{6F6B8195-1BB0-214A-9859-A4A589A266CB}" srcOrd="1" destOrd="0" presId="urn:microsoft.com/office/officeart/2005/8/layout/process1"/>
    <dgm:cxn modelId="{0DF9B562-EAE3-3A45-BE30-D9FBADC7B389}" srcId="{4ED26966-DA53-9544-88D9-1ED99B3E6EB4}" destId="{02FD5390-B6A8-BA46-AEFD-5A33E5DA2996}" srcOrd="2" destOrd="0" parTransId="{A73E2C19-49C5-9E4A-9DD5-0B7A9121FCF0}" sibTransId="{6D62D75A-0301-674B-B4F3-0FD60846B349}"/>
    <dgm:cxn modelId="{B7502328-CD29-6441-A4BA-D2287D09A539}" type="presOf" srcId="{55B3748F-5109-AD44-8628-F5852468BC80}" destId="{DD4B7486-308F-A649-BEF6-CFEB42573F44}" srcOrd="1" destOrd="0" presId="urn:microsoft.com/office/officeart/2005/8/layout/process1"/>
    <dgm:cxn modelId="{DC286CB3-BF5B-3D4E-98AA-EEC5E3ACCD34}" type="presOf" srcId="{4ED26966-DA53-9544-88D9-1ED99B3E6EB4}" destId="{B13C8D67-4939-1A45-82E4-E3B2AB1730F8}" srcOrd="0" destOrd="0" presId="urn:microsoft.com/office/officeart/2005/8/layout/process1"/>
    <dgm:cxn modelId="{535EEC9B-2990-F344-B49D-3383989AFF4F}" type="presOf" srcId="{55B3748F-5109-AD44-8628-F5852468BC80}" destId="{C35AF663-2ABC-6349-8899-C08A0637AFC5}" srcOrd="0" destOrd="0" presId="urn:microsoft.com/office/officeart/2005/8/layout/process1"/>
    <dgm:cxn modelId="{3C1BBBD9-27F1-A244-A483-F432B6CFBE0E}" type="presParOf" srcId="{B13C8D67-4939-1A45-82E4-E3B2AB1730F8}" destId="{F01A06F7-8C64-AE47-9215-6C3AA0C95D9D}" srcOrd="0" destOrd="0" presId="urn:microsoft.com/office/officeart/2005/8/layout/process1"/>
    <dgm:cxn modelId="{34679002-E3CA-4E40-972D-297FBCA74367}" type="presParOf" srcId="{B13C8D67-4939-1A45-82E4-E3B2AB1730F8}" destId="{B3E691B3-AF29-4842-8C4F-F7B7DC31AF89}" srcOrd="1" destOrd="0" presId="urn:microsoft.com/office/officeart/2005/8/layout/process1"/>
    <dgm:cxn modelId="{9A6F02D5-6522-104A-B80F-BB6E5EDB1CB7}" type="presParOf" srcId="{B3E691B3-AF29-4842-8C4F-F7B7DC31AF89}" destId="{6F6B8195-1BB0-214A-9859-A4A589A266CB}" srcOrd="0" destOrd="0" presId="urn:microsoft.com/office/officeart/2005/8/layout/process1"/>
    <dgm:cxn modelId="{E1013769-8113-9443-B9B5-5E65CC9F8E30}" type="presParOf" srcId="{B13C8D67-4939-1A45-82E4-E3B2AB1730F8}" destId="{F0591C86-A78A-784C-82FD-6227820A5D9C}" srcOrd="2" destOrd="0" presId="urn:microsoft.com/office/officeart/2005/8/layout/process1"/>
    <dgm:cxn modelId="{C1B5A5EE-9F83-D642-86D4-549E0432A52B}" type="presParOf" srcId="{B13C8D67-4939-1A45-82E4-E3B2AB1730F8}" destId="{C35AF663-2ABC-6349-8899-C08A0637AFC5}" srcOrd="3" destOrd="0" presId="urn:microsoft.com/office/officeart/2005/8/layout/process1"/>
    <dgm:cxn modelId="{8206EE83-6338-9C49-ADD0-80F37B663513}" type="presParOf" srcId="{C35AF663-2ABC-6349-8899-C08A0637AFC5}" destId="{DD4B7486-308F-A649-BEF6-CFEB42573F44}" srcOrd="0" destOrd="0" presId="urn:microsoft.com/office/officeart/2005/8/layout/process1"/>
    <dgm:cxn modelId="{EEFD0CA3-9CFB-7C45-AF15-74880E56715C}" type="presParOf" srcId="{B13C8D67-4939-1A45-82E4-E3B2AB1730F8}" destId="{BCB5FBB5-79A5-464B-82C8-A0698550BB1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D26966-DA53-9544-88D9-1ED99B3E6EB4}"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fr-FR"/>
        </a:p>
      </dgm:t>
    </dgm:pt>
    <dgm:pt modelId="{93E7E5F4-9B5C-794C-BC55-0C0F44E5C9AF}">
      <dgm:prSet/>
      <dgm:spPr/>
      <dgm:t>
        <a:bodyPr/>
        <a:lstStyle/>
        <a:p>
          <a:pPr rtl="0"/>
          <a:r>
            <a:rPr lang="fr-FR" dirty="0" smtClean="0"/>
            <a:t>-</a:t>
          </a:r>
          <a:r>
            <a:rPr lang="fr-FR" dirty="0" err="1" smtClean="0"/>
            <a:t>rw</a:t>
          </a:r>
          <a:r>
            <a:rPr lang="fr-FR" dirty="0" smtClean="0"/>
            <a:t>-r--r--</a:t>
          </a:r>
          <a:endParaRPr lang="fr-FR" dirty="0"/>
        </a:p>
      </dgm:t>
    </dgm:pt>
    <dgm:pt modelId="{02C3548B-4BCD-8540-ABFD-35D826C1DC03}" type="parTrans" cxnId="{6B51E129-A839-D64E-97DA-65241F98E4FA}">
      <dgm:prSet/>
      <dgm:spPr/>
      <dgm:t>
        <a:bodyPr/>
        <a:lstStyle/>
        <a:p>
          <a:endParaRPr lang="fr-FR"/>
        </a:p>
      </dgm:t>
    </dgm:pt>
    <dgm:pt modelId="{E37F9928-257B-C541-996A-2E01234981DB}" type="sibTrans" cxnId="{6B51E129-A839-D64E-97DA-65241F98E4FA}">
      <dgm:prSet/>
      <dgm:spPr/>
      <dgm:t>
        <a:bodyPr/>
        <a:lstStyle/>
        <a:p>
          <a:endParaRPr lang="fr-FR"/>
        </a:p>
      </dgm:t>
    </dgm:pt>
    <dgm:pt modelId="{F7AF41FF-12EF-3B4E-86CB-FFC0A07BA26B}">
      <dgm:prSet/>
      <dgm:spPr/>
      <dgm:t>
        <a:bodyPr/>
        <a:lstStyle/>
        <a:p>
          <a:pPr rtl="0"/>
          <a:r>
            <a:rPr lang="fr-FR" dirty="0" smtClean="0"/>
            <a:t>chmod </a:t>
          </a:r>
          <a:r>
            <a:rPr lang="fr-FR" dirty="0" err="1" smtClean="0"/>
            <a:t>a-r</a:t>
          </a:r>
          <a:endParaRPr lang="fr-FR" dirty="0"/>
        </a:p>
      </dgm:t>
    </dgm:pt>
    <dgm:pt modelId="{757CE806-3FF1-D547-94C8-4C3038EA99E2}" type="parTrans" cxnId="{2736E932-D9B1-034B-A1AA-45CF6BDC855A}">
      <dgm:prSet/>
      <dgm:spPr/>
      <dgm:t>
        <a:bodyPr/>
        <a:lstStyle/>
        <a:p>
          <a:endParaRPr lang="fr-FR"/>
        </a:p>
      </dgm:t>
    </dgm:pt>
    <dgm:pt modelId="{55B3748F-5109-AD44-8628-F5852468BC80}" type="sibTrans" cxnId="{2736E932-D9B1-034B-A1AA-45CF6BDC855A}">
      <dgm:prSet/>
      <dgm:spPr/>
      <dgm:t>
        <a:bodyPr/>
        <a:lstStyle/>
        <a:p>
          <a:endParaRPr lang="fr-FR"/>
        </a:p>
      </dgm:t>
    </dgm:pt>
    <dgm:pt modelId="{02FD5390-B6A8-BA46-AEFD-5A33E5DA2996}">
      <dgm:prSet/>
      <dgm:spPr/>
      <dgm:t>
        <a:bodyPr/>
        <a:lstStyle/>
        <a:p>
          <a:pPr rtl="0"/>
          <a:r>
            <a:rPr lang="fr-FR" dirty="0" smtClean="0"/>
            <a:t>--w-------</a:t>
          </a:r>
          <a:endParaRPr lang="fr-FR" dirty="0"/>
        </a:p>
      </dgm:t>
    </dgm:pt>
    <dgm:pt modelId="{A73E2C19-49C5-9E4A-9DD5-0B7A9121FCF0}" type="parTrans" cxnId="{0DF9B562-EAE3-3A45-BE30-D9FBADC7B389}">
      <dgm:prSet/>
      <dgm:spPr/>
      <dgm:t>
        <a:bodyPr/>
        <a:lstStyle/>
        <a:p>
          <a:endParaRPr lang="fr-FR"/>
        </a:p>
      </dgm:t>
    </dgm:pt>
    <dgm:pt modelId="{6D62D75A-0301-674B-B4F3-0FD60846B349}" type="sibTrans" cxnId="{0DF9B562-EAE3-3A45-BE30-D9FBADC7B389}">
      <dgm:prSet/>
      <dgm:spPr/>
      <dgm:t>
        <a:bodyPr/>
        <a:lstStyle/>
        <a:p>
          <a:endParaRPr lang="fr-FR"/>
        </a:p>
      </dgm:t>
    </dgm:pt>
    <dgm:pt modelId="{B13C8D67-4939-1A45-82E4-E3B2AB1730F8}" type="pres">
      <dgm:prSet presAssocID="{4ED26966-DA53-9544-88D9-1ED99B3E6EB4}" presName="Name0" presStyleCnt="0">
        <dgm:presLayoutVars>
          <dgm:dir/>
          <dgm:resizeHandles val="exact"/>
        </dgm:presLayoutVars>
      </dgm:prSet>
      <dgm:spPr/>
      <dgm:t>
        <a:bodyPr/>
        <a:lstStyle/>
        <a:p>
          <a:endParaRPr lang="fr-FR"/>
        </a:p>
      </dgm:t>
    </dgm:pt>
    <dgm:pt modelId="{F01A06F7-8C64-AE47-9215-6C3AA0C95D9D}" type="pres">
      <dgm:prSet presAssocID="{93E7E5F4-9B5C-794C-BC55-0C0F44E5C9AF}" presName="node" presStyleLbl="node1" presStyleIdx="0" presStyleCnt="3" custLinFactNeighborX="-4348" custLinFactNeighborY="9091">
        <dgm:presLayoutVars>
          <dgm:bulletEnabled val="1"/>
        </dgm:presLayoutVars>
      </dgm:prSet>
      <dgm:spPr/>
      <dgm:t>
        <a:bodyPr/>
        <a:lstStyle/>
        <a:p>
          <a:endParaRPr lang="fr-FR"/>
        </a:p>
      </dgm:t>
    </dgm:pt>
    <dgm:pt modelId="{B3E691B3-AF29-4842-8C4F-F7B7DC31AF89}" type="pres">
      <dgm:prSet presAssocID="{E37F9928-257B-C541-996A-2E01234981DB}" presName="sibTrans" presStyleLbl="sibTrans2D1" presStyleIdx="0" presStyleCnt="2"/>
      <dgm:spPr/>
      <dgm:t>
        <a:bodyPr/>
        <a:lstStyle/>
        <a:p>
          <a:endParaRPr lang="fr-FR"/>
        </a:p>
      </dgm:t>
    </dgm:pt>
    <dgm:pt modelId="{6F6B8195-1BB0-214A-9859-A4A589A266CB}" type="pres">
      <dgm:prSet presAssocID="{E37F9928-257B-C541-996A-2E01234981DB}" presName="connectorText" presStyleLbl="sibTrans2D1" presStyleIdx="0" presStyleCnt="2"/>
      <dgm:spPr/>
      <dgm:t>
        <a:bodyPr/>
        <a:lstStyle/>
        <a:p>
          <a:endParaRPr lang="fr-FR"/>
        </a:p>
      </dgm:t>
    </dgm:pt>
    <dgm:pt modelId="{F0591C86-A78A-784C-82FD-6227820A5D9C}" type="pres">
      <dgm:prSet presAssocID="{F7AF41FF-12EF-3B4E-86CB-FFC0A07BA26B}" presName="node" presStyleLbl="node1" presStyleIdx="1" presStyleCnt="3">
        <dgm:presLayoutVars>
          <dgm:bulletEnabled val="1"/>
        </dgm:presLayoutVars>
      </dgm:prSet>
      <dgm:spPr/>
      <dgm:t>
        <a:bodyPr/>
        <a:lstStyle/>
        <a:p>
          <a:endParaRPr lang="fr-FR"/>
        </a:p>
      </dgm:t>
    </dgm:pt>
    <dgm:pt modelId="{C35AF663-2ABC-6349-8899-C08A0637AFC5}" type="pres">
      <dgm:prSet presAssocID="{55B3748F-5109-AD44-8628-F5852468BC80}" presName="sibTrans" presStyleLbl="sibTrans2D1" presStyleIdx="1" presStyleCnt="2"/>
      <dgm:spPr/>
      <dgm:t>
        <a:bodyPr/>
        <a:lstStyle/>
        <a:p>
          <a:endParaRPr lang="fr-FR"/>
        </a:p>
      </dgm:t>
    </dgm:pt>
    <dgm:pt modelId="{DD4B7486-308F-A649-BEF6-CFEB42573F44}" type="pres">
      <dgm:prSet presAssocID="{55B3748F-5109-AD44-8628-F5852468BC80}" presName="connectorText" presStyleLbl="sibTrans2D1" presStyleIdx="1" presStyleCnt="2"/>
      <dgm:spPr/>
      <dgm:t>
        <a:bodyPr/>
        <a:lstStyle/>
        <a:p>
          <a:endParaRPr lang="fr-FR"/>
        </a:p>
      </dgm:t>
    </dgm:pt>
    <dgm:pt modelId="{BCB5FBB5-79A5-464B-82C8-A0698550BB1B}" type="pres">
      <dgm:prSet presAssocID="{02FD5390-B6A8-BA46-AEFD-5A33E5DA2996}" presName="node" presStyleLbl="node1" presStyleIdx="2" presStyleCnt="3">
        <dgm:presLayoutVars>
          <dgm:bulletEnabled val="1"/>
        </dgm:presLayoutVars>
      </dgm:prSet>
      <dgm:spPr/>
      <dgm:t>
        <a:bodyPr/>
        <a:lstStyle/>
        <a:p>
          <a:endParaRPr lang="fr-FR"/>
        </a:p>
      </dgm:t>
    </dgm:pt>
  </dgm:ptLst>
  <dgm:cxnLst>
    <dgm:cxn modelId="{2736E932-D9B1-034B-A1AA-45CF6BDC855A}" srcId="{4ED26966-DA53-9544-88D9-1ED99B3E6EB4}" destId="{F7AF41FF-12EF-3B4E-86CB-FFC0A07BA26B}" srcOrd="1" destOrd="0" parTransId="{757CE806-3FF1-D547-94C8-4C3038EA99E2}" sibTransId="{55B3748F-5109-AD44-8628-F5852468BC80}"/>
    <dgm:cxn modelId="{342AB0D9-186A-DB48-8909-5C18028A7186}" type="presOf" srcId="{4ED26966-DA53-9544-88D9-1ED99B3E6EB4}" destId="{B13C8D67-4939-1A45-82E4-E3B2AB1730F8}" srcOrd="0" destOrd="0" presId="urn:microsoft.com/office/officeart/2005/8/layout/process1"/>
    <dgm:cxn modelId="{6B51E129-A839-D64E-97DA-65241F98E4FA}" srcId="{4ED26966-DA53-9544-88D9-1ED99B3E6EB4}" destId="{93E7E5F4-9B5C-794C-BC55-0C0F44E5C9AF}" srcOrd="0" destOrd="0" parTransId="{02C3548B-4BCD-8540-ABFD-35D826C1DC03}" sibTransId="{E37F9928-257B-C541-996A-2E01234981DB}"/>
    <dgm:cxn modelId="{386AB969-7C3E-FF4F-9A2A-0ADE2720225B}" type="presOf" srcId="{55B3748F-5109-AD44-8628-F5852468BC80}" destId="{C35AF663-2ABC-6349-8899-C08A0637AFC5}" srcOrd="0" destOrd="0" presId="urn:microsoft.com/office/officeart/2005/8/layout/process1"/>
    <dgm:cxn modelId="{FFED2EFA-E7B6-A24A-A261-2203211652DC}" type="presOf" srcId="{02FD5390-B6A8-BA46-AEFD-5A33E5DA2996}" destId="{BCB5FBB5-79A5-464B-82C8-A0698550BB1B}" srcOrd="0" destOrd="0" presId="urn:microsoft.com/office/officeart/2005/8/layout/process1"/>
    <dgm:cxn modelId="{DF045918-E174-5A40-9D5D-244C38DE4038}" type="presOf" srcId="{55B3748F-5109-AD44-8628-F5852468BC80}" destId="{DD4B7486-308F-A649-BEF6-CFEB42573F44}" srcOrd="1" destOrd="0" presId="urn:microsoft.com/office/officeart/2005/8/layout/process1"/>
    <dgm:cxn modelId="{42529D37-CE37-E540-8452-728CE338E0ED}" type="presOf" srcId="{E37F9928-257B-C541-996A-2E01234981DB}" destId="{B3E691B3-AF29-4842-8C4F-F7B7DC31AF89}" srcOrd="0" destOrd="0" presId="urn:microsoft.com/office/officeart/2005/8/layout/process1"/>
    <dgm:cxn modelId="{0DF9B562-EAE3-3A45-BE30-D9FBADC7B389}" srcId="{4ED26966-DA53-9544-88D9-1ED99B3E6EB4}" destId="{02FD5390-B6A8-BA46-AEFD-5A33E5DA2996}" srcOrd="2" destOrd="0" parTransId="{A73E2C19-49C5-9E4A-9DD5-0B7A9121FCF0}" sibTransId="{6D62D75A-0301-674B-B4F3-0FD60846B349}"/>
    <dgm:cxn modelId="{889ABBC2-9DA9-B640-86DB-48689B9BECF5}" type="presOf" srcId="{E37F9928-257B-C541-996A-2E01234981DB}" destId="{6F6B8195-1BB0-214A-9859-A4A589A266CB}" srcOrd="1" destOrd="0" presId="urn:microsoft.com/office/officeart/2005/8/layout/process1"/>
    <dgm:cxn modelId="{E88B9A35-C116-1949-98AE-B028917E0A12}" type="presOf" srcId="{93E7E5F4-9B5C-794C-BC55-0C0F44E5C9AF}" destId="{F01A06F7-8C64-AE47-9215-6C3AA0C95D9D}" srcOrd="0" destOrd="0" presId="urn:microsoft.com/office/officeart/2005/8/layout/process1"/>
    <dgm:cxn modelId="{3B5A9494-B5F9-8D41-8ACC-A38E7379967B}" type="presOf" srcId="{F7AF41FF-12EF-3B4E-86CB-FFC0A07BA26B}" destId="{F0591C86-A78A-784C-82FD-6227820A5D9C}" srcOrd="0" destOrd="0" presId="urn:microsoft.com/office/officeart/2005/8/layout/process1"/>
    <dgm:cxn modelId="{955BD371-C742-0548-A708-72D4A5CEDDFD}" type="presParOf" srcId="{B13C8D67-4939-1A45-82E4-E3B2AB1730F8}" destId="{F01A06F7-8C64-AE47-9215-6C3AA0C95D9D}" srcOrd="0" destOrd="0" presId="urn:microsoft.com/office/officeart/2005/8/layout/process1"/>
    <dgm:cxn modelId="{7F9AF47C-6CE3-2040-9474-7A0536CF4C5B}" type="presParOf" srcId="{B13C8D67-4939-1A45-82E4-E3B2AB1730F8}" destId="{B3E691B3-AF29-4842-8C4F-F7B7DC31AF89}" srcOrd="1" destOrd="0" presId="urn:microsoft.com/office/officeart/2005/8/layout/process1"/>
    <dgm:cxn modelId="{C1A95163-52E2-0944-B930-7231FA398541}" type="presParOf" srcId="{B3E691B3-AF29-4842-8C4F-F7B7DC31AF89}" destId="{6F6B8195-1BB0-214A-9859-A4A589A266CB}" srcOrd="0" destOrd="0" presId="urn:microsoft.com/office/officeart/2005/8/layout/process1"/>
    <dgm:cxn modelId="{CC3BB43D-4C4C-BC40-A8F5-D324E0D4C2E3}" type="presParOf" srcId="{B13C8D67-4939-1A45-82E4-E3B2AB1730F8}" destId="{F0591C86-A78A-784C-82FD-6227820A5D9C}" srcOrd="2" destOrd="0" presId="urn:microsoft.com/office/officeart/2005/8/layout/process1"/>
    <dgm:cxn modelId="{BC831921-90FF-3E4B-ADA1-5D0056F227BF}" type="presParOf" srcId="{B13C8D67-4939-1A45-82E4-E3B2AB1730F8}" destId="{C35AF663-2ABC-6349-8899-C08A0637AFC5}" srcOrd="3" destOrd="0" presId="urn:microsoft.com/office/officeart/2005/8/layout/process1"/>
    <dgm:cxn modelId="{8974A5EA-CB33-1A46-B9B5-8B0A1974F96F}" type="presParOf" srcId="{C35AF663-2ABC-6349-8899-C08A0637AFC5}" destId="{DD4B7486-308F-A649-BEF6-CFEB42573F44}" srcOrd="0" destOrd="0" presId="urn:microsoft.com/office/officeart/2005/8/layout/process1"/>
    <dgm:cxn modelId="{A252B6E8-C5B1-F541-9CEC-92F1F1A166E1}" type="presParOf" srcId="{B13C8D67-4939-1A45-82E4-E3B2AB1730F8}" destId="{BCB5FBB5-79A5-464B-82C8-A0698550BB1B}"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55E51-708C-3F47-94F7-51A97163537B}">
      <dsp:nvSpPr>
        <dsp:cNvPr id="0" name=""/>
        <dsp:cNvSpPr/>
      </dsp:nvSpPr>
      <dsp:spPr>
        <a:xfrm>
          <a:off x="0" y="443618"/>
          <a:ext cx="3013310" cy="1807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fr-FR" sz="5000" kern="1200" dirty="0" smtClean="0"/>
            <a:t>Lecture</a:t>
          </a:r>
          <a:br>
            <a:rPr lang="fr-FR" sz="5000" kern="1200" dirty="0" smtClean="0"/>
          </a:br>
          <a:r>
            <a:rPr lang="fr-FR" sz="5000" kern="1200" dirty="0" smtClean="0"/>
            <a:t>(</a:t>
          </a:r>
          <a:r>
            <a:rPr lang="fr-FR" sz="5000" kern="1200" dirty="0" err="1" smtClean="0"/>
            <a:t>read</a:t>
          </a:r>
          <a:r>
            <a:rPr lang="fr-FR" sz="5000" kern="1200" dirty="0" smtClean="0"/>
            <a:t>)</a:t>
          </a:r>
          <a:endParaRPr lang="fr-FR" sz="5000" kern="1200" dirty="0"/>
        </a:p>
      </dsp:txBody>
      <dsp:txXfrm>
        <a:off x="0" y="443618"/>
        <a:ext cx="3013310" cy="1807986"/>
      </dsp:txXfrm>
    </dsp:sp>
    <dsp:sp modelId="{8571B54A-249A-E048-9842-CF89AD145739}">
      <dsp:nvSpPr>
        <dsp:cNvPr id="0" name=""/>
        <dsp:cNvSpPr/>
      </dsp:nvSpPr>
      <dsp:spPr>
        <a:xfrm>
          <a:off x="3314641" y="443618"/>
          <a:ext cx="3013310" cy="1807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fr-FR" sz="5000" kern="1200" dirty="0" smtClean="0"/>
            <a:t>Ecriture</a:t>
          </a:r>
          <a:br>
            <a:rPr lang="fr-FR" sz="5000" kern="1200" dirty="0" smtClean="0"/>
          </a:br>
          <a:r>
            <a:rPr lang="fr-FR" sz="5000" kern="1200" dirty="0" smtClean="0"/>
            <a:t>(</a:t>
          </a:r>
          <a:r>
            <a:rPr lang="fr-FR" sz="5000" kern="1200" dirty="0" err="1" smtClean="0"/>
            <a:t>write</a:t>
          </a:r>
          <a:r>
            <a:rPr lang="fr-FR" sz="5000" kern="1200" dirty="0" smtClean="0"/>
            <a:t>)</a:t>
          </a:r>
          <a:endParaRPr lang="fr-FR" sz="5000" kern="1200" dirty="0"/>
        </a:p>
      </dsp:txBody>
      <dsp:txXfrm>
        <a:off x="3314641" y="443618"/>
        <a:ext cx="3013310" cy="1807986"/>
      </dsp:txXfrm>
    </dsp:sp>
    <dsp:sp modelId="{84872624-AC07-6E4E-A261-ADCAAA583E8F}">
      <dsp:nvSpPr>
        <dsp:cNvPr id="0" name=""/>
        <dsp:cNvSpPr/>
      </dsp:nvSpPr>
      <dsp:spPr>
        <a:xfrm>
          <a:off x="6629282" y="443618"/>
          <a:ext cx="3013310" cy="1807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fr-FR" sz="5000" kern="1200" dirty="0" smtClean="0"/>
            <a:t>Exécution</a:t>
          </a:r>
          <a:br>
            <a:rPr lang="fr-FR" sz="5000" kern="1200" dirty="0" smtClean="0"/>
          </a:br>
          <a:r>
            <a:rPr lang="fr-FR" sz="5000" kern="1200" dirty="0" smtClean="0"/>
            <a:t>(</a:t>
          </a:r>
          <a:r>
            <a:rPr lang="fr-FR" sz="5000" kern="1200" dirty="0" err="1" smtClean="0"/>
            <a:t>execute</a:t>
          </a:r>
          <a:r>
            <a:rPr lang="fr-FR" sz="5000" kern="1200" dirty="0" smtClean="0"/>
            <a:t>)</a:t>
          </a:r>
          <a:endParaRPr lang="fr-FR" sz="5000" kern="1200" dirty="0"/>
        </a:p>
      </dsp:txBody>
      <dsp:txXfrm>
        <a:off x="6629282" y="443618"/>
        <a:ext cx="3013310" cy="18079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A06F7-8C64-AE47-9215-6C3AA0C95D9D}">
      <dsp:nvSpPr>
        <dsp:cNvPr id="0" name=""/>
        <dsp:cNvSpPr/>
      </dsp:nvSpPr>
      <dsp:spPr>
        <a:xfrm>
          <a:off x="9048"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a:t>
          </a:r>
          <a:r>
            <a:rPr lang="fr-FR" sz="2700" kern="1200" dirty="0" err="1" smtClean="0"/>
            <a:t>rw</a:t>
          </a:r>
          <a:r>
            <a:rPr lang="fr-FR" sz="2700" kern="1200" dirty="0" smtClean="0"/>
            <a:t>-r--r--</a:t>
          </a:r>
          <a:endParaRPr lang="fr-FR" sz="2700" kern="1200" dirty="0"/>
        </a:p>
      </dsp:txBody>
      <dsp:txXfrm>
        <a:off x="27233" y="18185"/>
        <a:ext cx="2668102" cy="584518"/>
      </dsp:txXfrm>
    </dsp:sp>
    <dsp:sp modelId="{B3E691B3-AF29-4842-8C4F-F7B7DC31AF89}">
      <dsp:nvSpPr>
        <dsp:cNvPr id="0" name=""/>
        <dsp:cNvSpPr/>
      </dsp:nvSpPr>
      <dsp:spPr>
        <a:xfrm>
          <a:off x="2983967" y="0"/>
          <a:ext cx="573348" cy="620888"/>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2983967" y="124178"/>
        <a:ext cx="401344" cy="372532"/>
      </dsp:txXfrm>
    </dsp:sp>
    <dsp:sp modelId="{F0591C86-A78A-784C-82FD-6227820A5D9C}">
      <dsp:nvSpPr>
        <dsp:cNvPr id="0" name=""/>
        <dsp:cNvSpPr/>
      </dsp:nvSpPr>
      <dsp:spPr>
        <a:xfrm>
          <a:off x="3795309"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chmod u=</a:t>
          </a:r>
          <a:r>
            <a:rPr lang="fr-FR" sz="2700" kern="1200" dirty="0" err="1" smtClean="0"/>
            <a:t>rx</a:t>
          </a:r>
          <a:endParaRPr lang="fr-FR" sz="2700" kern="1200" dirty="0"/>
        </a:p>
      </dsp:txBody>
      <dsp:txXfrm>
        <a:off x="3813494" y="18185"/>
        <a:ext cx="2668102" cy="584518"/>
      </dsp:txXfrm>
    </dsp:sp>
    <dsp:sp modelId="{C35AF663-2ABC-6349-8899-C08A0637AFC5}">
      <dsp:nvSpPr>
        <dsp:cNvPr id="0" name=""/>
        <dsp:cNvSpPr/>
      </dsp:nvSpPr>
      <dsp:spPr>
        <a:xfrm>
          <a:off x="6770228" y="0"/>
          <a:ext cx="573348" cy="620888"/>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6770228" y="124178"/>
        <a:ext cx="401344" cy="372532"/>
      </dsp:txXfrm>
    </dsp:sp>
    <dsp:sp modelId="{BCB5FBB5-79A5-464B-82C8-A0698550BB1B}">
      <dsp:nvSpPr>
        <dsp:cNvPr id="0" name=""/>
        <dsp:cNvSpPr/>
      </dsp:nvSpPr>
      <dsp:spPr>
        <a:xfrm>
          <a:off x="7581570"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-r-</a:t>
          </a:r>
          <a:r>
            <a:rPr lang="fr-FR" sz="2700" kern="1200" dirty="0" err="1" smtClean="0"/>
            <a:t>xr</a:t>
          </a:r>
          <a:r>
            <a:rPr lang="fr-FR" sz="2700" kern="1200" dirty="0" smtClean="0"/>
            <a:t>--r--</a:t>
          </a:r>
          <a:endParaRPr lang="fr-FR" sz="2700" kern="1200" dirty="0"/>
        </a:p>
      </dsp:txBody>
      <dsp:txXfrm>
        <a:off x="7599755" y="18185"/>
        <a:ext cx="2668102" cy="5845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A06F7-8C64-AE47-9215-6C3AA0C95D9D}">
      <dsp:nvSpPr>
        <dsp:cNvPr id="0" name=""/>
        <dsp:cNvSpPr/>
      </dsp:nvSpPr>
      <dsp:spPr>
        <a:xfrm>
          <a:off x="9048"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a:t>
          </a:r>
          <a:r>
            <a:rPr lang="fr-FR" sz="2700" kern="1200" dirty="0" err="1" smtClean="0"/>
            <a:t>rw</a:t>
          </a:r>
          <a:r>
            <a:rPr lang="fr-FR" sz="2700" kern="1200" dirty="0" smtClean="0"/>
            <a:t>-r--r--</a:t>
          </a:r>
          <a:endParaRPr lang="fr-FR" sz="2700" kern="1200" dirty="0"/>
        </a:p>
      </dsp:txBody>
      <dsp:txXfrm>
        <a:off x="27233" y="18185"/>
        <a:ext cx="2668102" cy="584518"/>
      </dsp:txXfrm>
    </dsp:sp>
    <dsp:sp modelId="{B3E691B3-AF29-4842-8C4F-F7B7DC31AF89}">
      <dsp:nvSpPr>
        <dsp:cNvPr id="0" name=""/>
        <dsp:cNvSpPr/>
      </dsp:nvSpPr>
      <dsp:spPr>
        <a:xfrm>
          <a:off x="2983967" y="0"/>
          <a:ext cx="573348" cy="620888"/>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2983967" y="124178"/>
        <a:ext cx="401344" cy="372532"/>
      </dsp:txXfrm>
    </dsp:sp>
    <dsp:sp modelId="{F0591C86-A78A-784C-82FD-6227820A5D9C}">
      <dsp:nvSpPr>
        <dsp:cNvPr id="0" name=""/>
        <dsp:cNvSpPr/>
      </dsp:nvSpPr>
      <dsp:spPr>
        <a:xfrm>
          <a:off x="3795309"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chmod </a:t>
          </a:r>
          <a:r>
            <a:rPr lang="fr-FR" sz="2700" kern="1200" dirty="0" err="1" smtClean="0"/>
            <a:t>og+w</a:t>
          </a:r>
          <a:endParaRPr lang="fr-FR" sz="2700" kern="1200" dirty="0"/>
        </a:p>
      </dsp:txBody>
      <dsp:txXfrm>
        <a:off x="3813494" y="18185"/>
        <a:ext cx="2668102" cy="584518"/>
      </dsp:txXfrm>
    </dsp:sp>
    <dsp:sp modelId="{C35AF663-2ABC-6349-8899-C08A0637AFC5}">
      <dsp:nvSpPr>
        <dsp:cNvPr id="0" name=""/>
        <dsp:cNvSpPr/>
      </dsp:nvSpPr>
      <dsp:spPr>
        <a:xfrm>
          <a:off x="6770228" y="0"/>
          <a:ext cx="573348" cy="620888"/>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6770228" y="124178"/>
        <a:ext cx="401344" cy="372532"/>
      </dsp:txXfrm>
    </dsp:sp>
    <dsp:sp modelId="{BCB5FBB5-79A5-464B-82C8-A0698550BB1B}">
      <dsp:nvSpPr>
        <dsp:cNvPr id="0" name=""/>
        <dsp:cNvSpPr/>
      </dsp:nvSpPr>
      <dsp:spPr>
        <a:xfrm>
          <a:off x="7581570"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a:t>
          </a:r>
          <a:r>
            <a:rPr lang="fr-FR" sz="2700" kern="1200" dirty="0" err="1" smtClean="0"/>
            <a:t>rw-rw-rw</a:t>
          </a:r>
          <a:r>
            <a:rPr lang="fr-FR" sz="2700" kern="1200" dirty="0" smtClean="0"/>
            <a:t>-</a:t>
          </a:r>
          <a:endParaRPr lang="fr-FR" sz="2700" kern="1200" dirty="0"/>
        </a:p>
      </dsp:txBody>
      <dsp:txXfrm>
        <a:off x="7599755" y="18185"/>
        <a:ext cx="2668102" cy="5845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EF4DC-5BA7-2841-9E0A-134F8E665DB6}">
      <dsp:nvSpPr>
        <dsp:cNvPr id="0" name=""/>
        <dsp:cNvSpPr/>
      </dsp:nvSpPr>
      <dsp:spPr>
        <a:xfrm>
          <a:off x="0" y="30760"/>
          <a:ext cx="4937760" cy="57563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FR" sz="2400" kern="1200" dirty="0" smtClean="0"/>
            <a:t>Lecture</a:t>
          </a:r>
          <a:endParaRPr lang="fr-FR" sz="2400" kern="1200" dirty="0"/>
        </a:p>
      </dsp:txBody>
      <dsp:txXfrm>
        <a:off x="28100" y="58860"/>
        <a:ext cx="4881560" cy="519439"/>
      </dsp:txXfrm>
    </dsp:sp>
    <dsp:sp modelId="{8B131D5E-A0BB-6C44-B1A2-2DAF6C65DA90}">
      <dsp:nvSpPr>
        <dsp:cNvPr id="0" name=""/>
        <dsp:cNvSpPr/>
      </dsp:nvSpPr>
      <dsp:spPr>
        <a:xfrm>
          <a:off x="0" y="606399"/>
          <a:ext cx="493776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4"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fr-FR" sz="1900" kern="1200" dirty="0" smtClean="0"/>
            <a:t>Affiche le contenu d’un fichier</a:t>
          </a:r>
          <a:br>
            <a:rPr lang="fr-FR" sz="1900" kern="1200" dirty="0" smtClean="0"/>
          </a:br>
          <a:endParaRPr lang="fr-FR" sz="1900" kern="1200" dirty="0"/>
        </a:p>
      </dsp:txBody>
      <dsp:txXfrm>
        <a:off x="0" y="606399"/>
        <a:ext cx="4937760" cy="596160"/>
      </dsp:txXfrm>
    </dsp:sp>
    <dsp:sp modelId="{E2A30DCD-D8D0-9248-B644-EDB3177F2C0C}">
      <dsp:nvSpPr>
        <dsp:cNvPr id="0" name=""/>
        <dsp:cNvSpPr/>
      </dsp:nvSpPr>
      <dsp:spPr>
        <a:xfrm>
          <a:off x="0" y="1202560"/>
          <a:ext cx="4937760" cy="57563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FR" sz="2400" kern="1200" dirty="0" smtClean="0"/>
            <a:t>Ecriture</a:t>
          </a:r>
          <a:endParaRPr lang="fr-FR" sz="2400" kern="1200" dirty="0"/>
        </a:p>
      </dsp:txBody>
      <dsp:txXfrm>
        <a:off x="28100" y="1230660"/>
        <a:ext cx="4881560" cy="519439"/>
      </dsp:txXfrm>
    </dsp:sp>
    <dsp:sp modelId="{682BBCB6-5521-DC46-A405-A68D0F128D01}">
      <dsp:nvSpPr>
        <dsp:cNvPr id="0" name=""/>
        <dsp:cNvSpPr/>
      </dsp:nvSpPr>
      <dsp:spPr>
        <a:xfrm>
          <a:off x="0" y="1778199"/>
          <a:ext cx="493776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4"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fr-FR" sz="1900" kern="1200" dirty="0" smtClean="0"/>
            <a:t>Modifier le contenu d’un fichier</a:t>
          </a:r>
          <a:br>
            <a:rPr lang="fr-FR" sz="1900" kern="1200" dirty="0" smtClean="0"/>
          </a:br>
          <a:endParaRPr lang="fr-FR" sz="1900" kern="1200" dirty="0"/>
        </a:p>
      </dsp:txBody>
      <dsp:txXfrm>
        <a:off x="0" y="1778199"/>
        <a:ext cx="4937760" cy="596160"/>
      </dsp:txXfrm>
    </dsp:sp>
    <dsp:sp modelId="{3747BFBA-AEAA-6E48-ACDC-1BCF2987F39A}">
      <dsp:nvSpPr>
        <dsp:cNvPr id="0" name=""/>
        <dsp:cNvSpPr/>
      </dsp:nvSpPr>
      <dsp:spPr>
        <a:xfrm>
          <a:off x="0" y="2374360"/>
          <a:ext cx="4937760" cy="57563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FR" sz="2400" kern="1200" dirty="0" smtClean="0"/>
            <a:t>Exécution</a:t>
          </a:r>
          <a:endParaRPr lang="fr-FR" sz="2400" kern="1200" dirty="0"/>
        </a:p>
      </dsp:txBody>
      <dsp:txXfrm>
        <a:off x="28100" y="2402460"/>
        <a:ext cx="4881560" cy="519439"/>
      </dsp:txXfrm>
    </dsp:sp>
    <dsp:sp modelId="{1498B2AC-17C8-574B-997A-93B3D3FC0D9E}">
      <dsp:nvSpPr>
        <dsp:cNvPr id="0" name=""/>
        <dsp:cNvSpPr/>
      </dsp:nvSpPr>
      <dsp:spPr>
        <a:xfrm>
          <a:off x="0" y="2949999"/>
          <a:ext cx="493776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4"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fr-FR" sz="1900" kern="1200" dirty="0" smtClean="0"/>
            <a:t>Exécuter un fichier</a:t>
          </a:r>
          <a:endParaRPr lang="fr-FR" sz="1900" kern="1200" dirty="0"/>
        </a:p>
      </dsp:txBody>
      <dsp:txXfrm>
        <a:off x="0" y="2949999"/>
        <a:ext cx="4937760" cy="3974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EF4DC-5BA7-2841-9E0A-134F8E665DB6}">
      <dsp:nvSpPr>
        <dsp:cNvPr id="0" name=""/>
        <dsp:cNvSpPr/>
      </dsp:nvSpPr>
      <dsp:spPr>
        <a:xfrm>
          <a:off x="0" y="0"/>
          <a:ext cx="4937760" cy="526106"/>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fr-FR" sz="2200" kern="1200" dirty="0" smtClean="0"/>
            <a:t>Lecture</a:t>
          </a:r>
          <a:endParaRPr lang="fr-FR" sz="2200" kern="1200" dirty="0"/>
        </a:p>
      </dsp:txBody>
      <dsp:txXfrm>
        <a:off x="25682" y="25682"/>
        <a:ext cx="4886396" cy="474742"/>
      </dsp:txXfrm>
    </dsp:sp>
    <dsp:sp modelId="{8B131D5E-A0BB-6C44-B1A2-2DAF6C65DA90}">
      <dsp:nvSpPr>
        <dsp:cNvPr id="0" name=""/>
        <dsp:cNvSpPr/>
      </dsp:nvSpPr>
      <dsp:spPr>
        <a:xfrm>
          <a:off x="0" y="594726"/>
          <a:ext cx="493776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fr-FR" sz="1700" kern="1200" dirty="0" smtClean="0"/>
            <a:t>Permet d’afficher le contenu </a:t>
          </a:r>
          <a:r>
            <a:rPr lang="fr-FR" sz="1700" kern="1200" dirty="0" smtClean="0"/>
            <a:t>du</a:t>
          </a:r>
          <a:r>
            <a:rPr lang="fr-FR" sz="1700" kern="1200" dirty="0" smtClean="0"/>
            <a:t> </a:t>
          </a:r>
          <a:r>
            <a:rPr lang="fr-FR" sz="1700" kern="1200" dirty="0" smtClean="0"/>
            <a:t>dossier            Lister les fichiers présents dans le dossier</a:t>
          </a:r>
          <a:endParaRPr lang="fr-FR" sz="1700" kern="1200" dirty="0"/>
        </a:p>
      </dsp:txBody>
      <dsp:txXfrm>
        <a:off x="0" y="594726"/>
        <a:ext cx="4937760" cy="596160"/>
      </dsp:txXfrm>
    </dsp:sp>
    <dsp:sp modelId="{E2A30DCD-D8D0-9248-B644-EDB3177F2C0C}">
      <dsp:nvSpPr>
        <dsp:cNvPr id="0" name=""/>
        <dsp:cNvSpPr/>
      </dsp:nvSpPr>
      <dsp:spPr>
        <a:xfrm>
          <a:off x="0" y="1201146"/>
          <a:ext cx="4937760" cy="54279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fr-FR" sz="2200" kern="1200" dirty="0" smtClean="0"/>
            <a:t>Ecriture</a:t>
          </a:r>
          <a:endParaRPr lang="fr-FR" sz="2200" kern="1200" dirty="0"/>
        </a:p>
      </dsp:txBody>
      <dsp:txXfrm>
        <a:off x="26497" y="1227643"/>
        <a:ext cx="4884766" cy="489805"/>
      </dsp:txXfrm>
    </dsp:sp>
    <dsp:sp modelId="{682BBCB6-5521-DC46-A405-A68D0F128D01}">
      <dsp:nvSpPr>
        <dsp:cNvPr id="0" name=""/>
        <dsp:cNvSpPr/>
      </dsp:nvSpPr>
      <dsp:spPr>
        <a:xfrm>
          <a:off x="0" y="1756227"/>
          <a:ext cx="493776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fr-FR" sz="1700" kern="1200" dirty="0" smtClean="0"/>
            <a:t>Permet d’écrire dans </a:t>
          </a:r>
          <a:r>
            <a:rPr lang="fr-FR" sz="1700" kern="1200" dirty="0" smtClean="0"/>
            <a:t>le</a:t>
          </a:r>
          <a:r>
            <a:rPr lang="fr-FR" sz="1700" kern="1200" dirty="0" smtClean="0"/>
            <a:t> </a:t>
          </a:r>
          <a:r>
            <a:rPr lang="fr-FR" sz="1700" kern="1200" dirty="0" smtClean="0"/>
            <a:t>dossier   Renommer/Effacer </a:t>
          </a:r>
          <a:r>
            <a:rPr lang="fr-FR" sz="1700" kern="1200" dirty="0" smtClean="0"/>
            <a:t>les fichiers contenus</a:t>
          </a:r>
          <a:endParaRPr lang="fr-FR" sz="1700" kern="1200" dirty="0"/>
        </a:p>
      </dsp:txBody>
      <dsp:txXfrm>
        <a:off x="0" y="1756227"/>
        <a:ext cx="4937760" cy="596160"/>
      </dsp:txXfrm>
    </dsp:sp>
    <dsp:sp modelId="{3747BFBA-AEAA-6E48-ACDC-1BCF2987F39A}">
      <dsp:nvSpPr>
        <dsp:cNvPr id="0" name=""/>
        <dsp:cNvSpPr/>
      </dsp:nvSpPr>
      <dsp:spPr>
        <a:xfrm>
          <a:off x="0" y="2342488"/>
          <a:ext cx="4937760" cy="57563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fr-FR" sz="2200" kern="1200" dirty="0" smtClean="0"/>
            <a:t>Exécution</a:t>
          </a:r>
          <a:endParaRPr lang="fr-FR" sz="2200" kern="1200" dirty="0"/>
        </a:p>
      </dsp:txBody>
      <dsp:txXfrm>
        <a:off x="28100" y="2370588"/>
        <a:ext cx="4881560" cy="519439"/>
      </dsp:txXfrm>
    </dsp:sp>
    <dsp:sp modelId="{1498B2AC-17C8-574B-997A-93B3D3FC0D9E}">
      <dsp:nvSpPr>
        <dsp:cNvPr id="0" name=""/>
        <dsp:cNvSpPr/>
      </dsp:nvSpPr>
      <dsp:spPr>
        <a:xfrm>
          <a:off x="0" y="2980759"/>
          <a:ext cx="493776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fr-FR" sz="1700" kern="1200" dirty="0" smtClean="0"/>
            <a:t>Permet de </a:t>
          </a:r>
          <a:r>
            <a:rPr lang="fr-FR" sz="1700" kern="1200" dirty="0" smtClean="0"/>
            <a:t>traverser/parcourir </a:t>
          </a:r>
          <a:r>
            <a:rPr lang="fr-FR" sz="1700" kern="1200" dirty="0" smtClean="0"/>
            <a:t>un répertoire</a:t>
          </a:r>
          <a:endParaRPr lang="fr-FR" sz="1700" kern="1200" dirty="0"/>
        </a:p>
      </dsp:txBody>
      <dsp:txXfrm>
        <a:off x="0" y="2980759"/>
        <a:ext cx="4937760" cy="397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55E51-708C-3F47-94F7-51A97163537B}">
      <dsp:nvSpPr>
        <dsp:cNvPr id="0" name=""/>
        <dsp:cNvSpPr/>
      </dsp:nvSpPr>
      <dsp:spPr>
        <a:xfrm>
          <a:off x="0" y="443618"/>
          <a:ext cx="3013310" cy="1807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t>Propriétaire</a:t>
          </a:r>
          <a:br>
            <a:rPr lang="fr-FR" sz="3900" kern="1200" dirty="0" smtClean="0"/>
          </a:br>
          <a:r>
            <a:rPr lang="fr-FR" sz="3900" kern="1200" dirty="0" smtClean="0"/>
            <a:t>(</a:t>
          </a:r>
          <a:r>
            <a:rPr lang="fr-FR" sz="3900" kern="1200" dirty="0" err="1" smtClean="0"/>
            <a:t>owner</a:t>
          </a:r>
          <a:r>
            <a:rPr lang="fr-FR" sz="3900" kern="1200" dirty="0" smtClean="0"/>
            <a:t>/user)</a:t>
          </a:r>
        </a:p>
      </dsp:txBody>
      <dsp:txXfrm>
        <a:off x="0" y="443618"/>
        <a:ext cx="3013310" cy="1807986"/>
      </dsp:txXfrm>
    </dsp:sp>
    <dsp:sp modelId="{8571B54A-249A-E048-9842-CF89AD145739}">
      <dsp:nvSpPr>
        <dsp:cNvPr id="0" name=""/>
        <dsp:cNvSpPr/>
      </dsp:nvSpPr>
      <dsp:spPr>
        <a:xfrm>
          <a:off x="3314641" y="443618"/>
          <a:ext cx="3013310" cy="1807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t>Groupe</a:t>
          </a:r>
          <a:br>
            <a:rPr lang="fr-FR" sz="3900" kern="1200" dirty="0" smtClean="0"/>
          </a:br>
          <a:r>
            <a:rPr lang="fr-FR" sz="3900" kern="1200" dirty="0" smtClean="0"/>
            <a:t>(group)</a:t>
          </a:r>
          <a:endParaRPr lang="fr-FR" sz="3900" kern="1200" dirty="0"/>
        </a:p>
      </dsp:txBody>
      <dsp:txXfrm>
        <a:off x="3314641" y="443618"/>
        <a:ext cx="3013310" cy="1807986"/>
      </dsp:txXfrm>
    </dsp:sp>
    <dsp:sp modelId="{84872624-AC07-6E4E-A261-ADCAAA583E8F}">
      <dsp:nvSpPr>
        <dsp:cNvPr id="0" name=""/>
        <dsp:cNvSpPr/>
      </dsp:nvSpPr>
      <dsp:spPr>
        <a:xfrm>
          <a:off x="6629282" y="443618"/>
          <a:ext cx="3013310" cy="1807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t>Autres</a:t>
          </a:r>
          <a:br>
            <a:rPr lang="fr-FR" sz="3900" kern="1200" dirty="0" smtClean="0"/>
          </a:br>
          <a:r>
            <a:rPr lang="fr-FR" sz="3900" kern="1200" dirty="0" smtClean="0"/>
            <a:t>(</a:t>
          </a:r>
          <a:r>
            <a:rPr lang="fr-FR" sz="3900" kern="1200" dirty="0" err="1" smtClean="0"/>
            <a:t>others</a:t>
          </a:r>
          <a:r>
            <a:rPr lang="fr-FR" sz="3900" kern="1200" dirty="0" smtClean="0"/>
            <a:t>)</a:t>
          </a:r>
          <a:endParaRPr lang="fr-FR" sz="3900" kern="1200" dirty="0"/>
        </a:p>
      </dsp:txBody>
      <dsp:txXfrm>
        <a:off x="6629282" y="443618"/>
        <a:ext cx="3013310" cy="1807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80AF0-489F-664C-A38E-55E4E257C2B9}">
      <dsp:nvSpPr>
        <dsp:cNvPr id="0" name=""/>
        <dsp:cNvSpPr/>
      </dsp:nvSpPr>
      <dsp:spPr>
        <a:xfrm>
          <a:off x="37912" y="960"/>
          <a:ext cx="2006643" cy="1203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r-FR" sz="3300" kern="1200" dirty="0" smtClean="0"/>
            <a:t>Lecture</a:t>
          </a:r>
          <a:br>
            <a:rPr lang="fr-FR" sz="3300" kern="1200" dirty="0" smtClean="0"/>
          </a:br>
          <a:r>
            <a:rPr lang="fr-FR" sz="3300" kern="1200" dirty="0" smtClean="0"/>
            <a:t>(</a:t>
          </a:r>
          <a:r>
            <a:rPr lang="fr-FR" sz="3300" b="1" kern="1200" dirty="0" err="1" smtClean="0"/>
            <a:t>r</a:t>
          </a:r>
          <a:r>
            <a:rPr lang="fr-FR" sz="3300" kern="1200" dirty="0" err="1" smtClean="0"/>
            <a:t>ead</a:t>
          </a:r>
          <a:r>
            <a:rPr lang="fr-FR" sz="3300" kern="1200" dirty="0" smtClean="0"/>
            <a:t>)</a:t>
          </a:r>
          <a:endParaRPr lang="fr-FR" sz="3300" kern="1200" dirty="0"/>
        </a:p>
      </dsp:txBody>
      <dsp:txXfrm>
        <a:off x="37912" y="960"/>
        <a:ext cx="2006643" cy="1203986"/>
      </dsp:txXfrm>
    </dsp:sp>
    <dsp:sp modelId="{0D390B5B-1222-634E-AF46-DD0CBBBE2A0D}">
      <dsp:nvSpPr>
        <dsp:cNvPr id="0" name=""/>
        <dsp:cNvSpPr/>
      </dsp:nvSpPr>
      <dsp:spPr>
        <a:xfrm>
          <a:off x="2245220" y="960"/>
          <a:ext cx="2006643" cy="1203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r-FR" sz="3300" kern="1200" dirty="0" smtClean="0"/>
            <a:t>Ecriture</a:t>
          </a:r>
          <a:br>
            <a:rPr lang="fr-FR" sz="3300" kern="1200" dirty="0" smtClean="0"/>
          </a:br>
          <a:r>
            <a:rPr lang="fr-FR" sz="3300" kern="1200" dirty="0" smtClean="0"/>
            <a:t>(</a:t>
          </a:r>
          <a:r>
            <a:rPr lang="fr-FR" sz="3300" b="1" kern="1200" dirty="0" err="1" smtClean="0"/>
            <a:t>w</a:t>
          </a:r>
          <a:r>
            <a:rPr lang="fr-FR" sz="3300" kern="1200" dirty="0" err="1" smtClean="0"/>
            <a:t>rite</a:t>
          </a:r>
          <a:r>
            <a:rPr lang="fr-FR" sz="3300" kern="1200" dirty="0" smtClean="0"/>
            <a:t>)</a:t>
          </a:r>
          <a:endParaRPr lang="fr-FR" sz="3300" kern="1200" dirty="0"/>
        </a:p>
      </dsp:txBody>
      <dsp:txXfrm>
        <a:off x="2245220" y="960"/>
        <a:ext cx="2006643" cy="1203986"/>
      </dsp:txXfrm>
    </dsp:sp>
    <dsp:sp modelId="{F3D6E7AF-3C78-1844-BD79-E54D2EE980B5}">
      <dsp:nvSpPr>
        <dsp:cNvPr id="0" name=""/>
        <dsp:cNvSpPr/>
      </dsp:nvSpPr>
      <dsp:spPr>
        <a:xfrm>
          <a:off x="1141566" y="1405611"/>
          <a:ext cx="2006643" cy="1203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r-FR" sz="3300" kern="1200" dirty="0" smtClean="0"/>
            <a:t>Exécution</a:t>
          </a:r>
          <a:br>
            <a:rPr lang="fr-FR" sz="3300" kern="1200" dirty="0" smtClean="0"/>
          </a:br>
          <a:r>
            <a:rPr lang="fr-FR" sz="3300" kern="1200" dirty="0" smtClean="0"/>
            <a:t>(</a:t>
          </a:r>
          <a:r>
            <a:rPr lang="fr-FR" sz="3300" kern="1200" dirty="0" err="1" smtClean="0"/>
            <a:t>e</a:t>
          </a:r>
          <a:r>
            <a:rPr lang="fr-FR" sz="3300" b="1" kern="1200" dirty="0" err="1" smtClean="0"/>
            <a:t>x</a:t>
          </a:r>
          <a:r>
            <a:rPr lang="fr-FR" sz="3300" kern="1200" dirty="0" err="1" smtClean="0"/>
            <a:t>ecute</a:t>
          </a:r>
          <a:r>
            <a:rPr lang="fr-FR" sz="3300" kern="1200" dirty="0" smtClean="0"/>
            <a:t>)</a:t>
          </a:r>
          <a:endParaRPr lang="fr-FR" sz="3300" kern="1200" dirty="0"/>
        </a:p>
      </dsp:txBody>
      <dsp:txXfrm>
        <a:off x="1141566" y="1405611"/>
        <a:ext cx="2006643" cy="1203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80AF0-489F-664C-A38E-55E4E257C2B9}">
      <dsp:nvSpPr>
        <dsp:cNvPr id="0" name=""/>
        <dsp:cNvSpPr/>
      </dsp:nvSpPr>
      <dsp:spPr>
        <a:xfrm>
          <a:off x="37912" y="960"/>
          <a:ext cx="2006643" cy="1203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Propriétaire</a:t>
          </a:r>
          <a:br>
            <a:rPr lang="fr-FR" sz="2600" kern="1200" dirty="0" smtClean="0"/>
          </a:br>
          <a:r>
            <a:rPr lang="fr-FR" sz="2600" kern="1200" dirty="0" smtClean="0"/>
            <a:t>(</a:t>
          </a:r>
          <a:r>
            <a:rPr lang="fr-FR" sz="2600" kern="1200" dirty="0" err="1" smtClean="0"/>
            <a:t>owner</a:t>
          </a:r>
          <a:r>
            <a:rPr lang="fr-FR" sz="2600" kern="1200" dirty="0" smtClean="0"/>
            <a:t>/</a:t>
          </a:r>
          <a:r>
            <a:rPr lang="fr-FR" sz="2600" b="1" kern="1200" dirty="0" smtClean="0"/>
            <a:t>u</a:t>
          </a:r>
          <a:r>
            <a:rPr lang="fr-FR" sz="2600" kern="1200" dirty="0" smtClean="0"/>
            <a:t>ser)</a:t>
          </a:r>
          <a:endParaRPr lang="fr-FR" sz="2600" kern="1200" dirty="0"/>
        </a:p>
      </dsp:txBody>
      <dsp:txXfrm>
        <a:off x="37912" y="960"/>
        <a:ext cx="2006643" cy="1203986"/>
      </dsp:txXfrm>
    </dsp:sp>
    <dsp:sp modelId="{0D390B5B-1222-634E-AF46-DD0CBBBE2A0D}">
      <dsp:nvSpPr>
        <dsp:cNvPr id="0" name=""/>
        <dsp:cNvSpPr/>
      </dsp:nvSpPr>
      <dsp:spPr>
        <a:xfrm>
          <a:off x="2245220" y="960"/>
          <a:ext cx="2006643" cy="1203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Groupe</a:t>
          </a:r>
          <a:br>
            <a:rPr lang="fr-FR" sz="2600" kern="1200" dirty="0" smtClean="0"/>
          </a:br>
          <a:r>
            <a:rPr lang="fr-FR" sz="2600" kern="1200" dirty="0" smtClean="0"/>
            <a:t>(</a:t>
          </a:r>
          <a:r>
            <a:rPr lang="fr-FR" sz="2600" b="1" kern="1200" dirty="0" smtClean="0"/>
            <a:t>g</a:t>
          </a:r>
          <a:r>
            <a:rPr lang="fr-FR" sz="2600" kern="1200" dirty="0" smtClean="0"/>
            <a:t>roup)</a:t>
          </a:r>
          <a:endParaRPr lang="fr-FR" sz="2600" kern="1200" dirty="0"/>
        </a:p>
      </dsp:txBody>
      <dsp:txXfrm>
        <a:off x="2245220" y="960"/>
        <a:ext cx="2006643" cy="1203986"/>
      </dsp:txXfrm>
    </dsp:sp>
    <dsp:sp modelId="{F3D6E7AF-3C78-1844-BD79-E54D2EE980B5}">
      <dsp:nvSpPr>
        <dsp:cNvPr id="0" name=""/>
        <dsp:cNvSpPr/>
      </dsp:nvSpPr>
      <dsp:spPr>
        <a:xfrm>
          <a:off x="1141566" y="1405611"/>
          <a:ext cx="2006643" cy="1203986"/>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Autres</a:t>
          </a:r>
          <a:br>
            <a:rPr lang="fr-FR" sz="2600" kern="1200" dirty="0" smtClean="0"/>
          </a:br>
          <a:r>
            <a:rPr lang="fr-FR" sz="2600" kern="1200" dirty="0" smtClean="0"/>
            <a:t>(</a:t>
          </a:r>
          <a:r>
            <a:rPr lang="fr-FR" sz="2600" b="1" kern="1200" dirty="0" err="1" smtClean="0"/>
            <a:t>o</a:t>
          </a:r>
          <a:r>
            <a:rPr lang="fr-FR" sz="2600" kern="1200" dirty="0" err="1" smtClean="0"/>
            <a:t>thers</a:t>
          </a:r>
          <a:r>
            <a:rPr lang="fr-FR" sz="2600" kern="1200" dirty="0" smtClean="0"/>
            <a:t>)</a:t>
          </a:r>
          <a:endParaRPr lang="fr-FR" sz="2600" kern="1200" dirty="0"/>
        </a:p>
      </dsp:txBody>
      <dsp:txXfrm>
        <a:off x="1141566" y="1405611"/>
        <a:ext cx="2006643" cy="1203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15AC3-6E27-064E-AAAB-D88CFC023C77}">
      <dsp:nvSpPr>
        <dsp:cNvPr id="0" name=""/>
        <dsp:cNvSpPr/>
      </dsp:nvSpPr>
      <dsp:spPr>
        <a:xfrm>
          <a:off x="0" y="189324"/>
          <a:ext cx="2104907" cy="1262944"/>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Permission du Propriétaire</a:t>
          </a:r>
          <a:br>
            <a:rPr lang="fr-FR" sz="2500" kern="1200" dirty="0" smtClean="0"/>
          </a:br>
          <a:r>
            <a:rPr lang="fr-FR" sz="2500" kern="1200" dirty="0" smtClean="0"/>
            <a:t>(</a:t>
          </a:r>
          <a:r>
            <a:rPr lang="fr-FR" sz="2500" b="1" kern="1200" dirty="0" smtClean="0"/>
            <a:t>u</a:t>
          </a:r>
          <a:r>
            <a:rPr lang="fr-FR" sz="2500" kern="1200" dirty="0" smtClean="0"/>
            <a:t>ser)</a:t>
          </a:r>
          <a:endParaRPr lang="fr-FR" sz="2500" kern="1200" dirty="0"/>
        </a:p>
      </dsp:txBody>
      <dsp:txXfrm>
        <a:off x="0" y="189324"/>
        <a:ext cx="2104907" cy="1262944"/>
      </dsp:txXfrm>
    </dsp:sp>
    <dsp:sp modelId="{6B956D8D-1B9E-3346-9FB5-FD0458C8F1DC}">
      <dsp:nvSpPr>
        <dsp:cNvPr id="0" name=""/>
        <dsp:cNvSpPr/>
      </dsp:nvSpPr>
      <dsp:spPr>
        <a:xfrm>
          <a:off x="2315397" y="189324"/>
          <a:ext cx="2104907" cy="1262944"/>
        </a:xfrm>
        <a:prstGeom prst="rect">
          <a:avLst/>
        </a:prstGeom>
        <a:solidFill>
          <a:schemeClr val="accent5"/>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Permission du groupe</a:t>
          </a:r>
          <a:br>
            <a:rPr lang="fr-FR" sz="2500" kern="1200" dirty="0" smtClean="0"/>
          </a:br>
          <a:r>
            <a:rPr lang="fr-FR" sz="2500" kern="1200" dirty="0" smtClean="0"/>
            <a:t>(</a:t>
          </a:r>
          <a:r>
            <a:rPr lang="fr-FR" sz="2500" b="1" kern="1200" dirty="0" smtClean="0"/>
            <a:t>g</a:t>
          </a:r>
          <a:r>
            <a:rPr lang="fr-FR" sz="2500" kern="1200" dirty="0" smtClean="0"/>
            <a:t>roup)</a:t>
          </a:r>
          <a:endParaRPr lang="fr-FR" sz="2500" kern="1200" dirty="0"/>
        </a:p>
      </dsp:txBody>
      <dsp:txXfrm>
        <a:off x="2315397" y="189324"/>
        <a:ext cx="2104907" cy="1262944"/>
      </dsp:txXfrm>
    </dsp:sp>
    <dsp:sp modelId="{D55F513E-7898-EC43-AF67-10394735F995}">
      <dsp:nvSpPr>
        <dsp:cNvPr id="0" name=""/>
        <dsp:cNvSpPr/>
      </dsp:nvSpPr>
      <dsp:spPr>
        <a:xfrm>
          <a:off x="4630795" y="189324"/>
          <a:ext cx="2104907" cy="1262944"/>
        </a:xfrm>
        <a:prstGeom prst="rect">
          <a:avLst/>
        </a:prstGeom>
        <a:solidFill>
          <a:schemeClr val="accent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Permission des autres</a:t>
          </a:r>
          <a:br>
            <a:rPr lang="fr-FR" sz="2500" kern="1200" dirty="0" smtClean="0"/>
          </a:br>
          <a:r>
            <a:rPr lang="fr-FR" sz="2500" kern="1200" dirty="0" smtClean="0"/>
            <a:t>(</a:t>
          </a:r>
          <a:r>
            <a:rPr lang="fr-FR" sz="2500" b="1" kern="1200" dirty="0" err="1" smtClean="0"/>
            <a:t>o</a:t>
          </a:r>
          <a:r>
            <a:rPr lang="fr-FR" sz="2500" kern="1200" dirty="0" err="1" smtClean="0"/>
            <a:t>thers</a:t>
          </a:r>
          <a:r>
            <a:rPr lang="fr-FR" sz="2500" kern="1200" dirty="0" smtClean="0"/>
            <a:t>)</a:t>
          </a:r>
          <a:endParaRPr lang="fr-FR" sz="2500" kern="1200" dirty="0"/>
        </a:p>
      </dsp:txBody>
      <dsp:txXfrm>
        <a:off x="4630795" y="189324"/>
        <a:ext cx="2104907" cy="1262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15AC3-6E27-064E-AAAB-D88CFC023C77}">
      <dsp:nvSpPr>
        <dsp:cNvPr id="0" name=""/>
        <dsp:cNvSpPr/>
      </dsp:nvSpPr>
      <dsp:spPr>
        <a:xfrm>
          <a:off x="64670" y="0"/>
          <a:ext cx="2041888" cy="1225132"/>
        </a:xfrm>
        <a:prstGeom prst="rect">
          <a:avLst/>
        </a:prstGeom>
        <a:solidFill>
          <a:srgbClr val="00800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r-FR" sz="3400" kern="1200" dirty="0" smtClean="0"/>
            <a:t>Type de fichier</a:t>
          </a:r>
          <a:endParaRPr lang="fr-FR" sz="3400" kern="1200" dirty="0"/>
        </a:p>
      </dsp:txBody>
      <dsp:txXfrm>
        <a:off x="64670" y="0"/>
        <a:ext cx="2041888" cy="12251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3F9D9-3AFA-AB44-82F3-FEC08A326309}">
      <dsp:nvSpPr>
        <dsp:cNvPr id="0" name=""/>
        <dsp:cNvSpPr/>
      </dsp:nvSpPr>
      <dsp:spPr>
        <a:xfrm>
          <a:off x="1051" y="0"/>
          <a:ext cx="2733035" cy="3234266"/>
        </a:xfrm>
        <a:prstGeom prst="roundRect">
          <a:avLst>
            <a:gd name="adj" fmla="val 10000"/>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fr-FR" sz="3400" kern="1200" dirty="0" smtClean="0"/>
            <a:t>CIBLE</a:t>
          </a:r>
          <a:endParaRPr lang="fr-FR" sz="3400" kern="1200" dirty="0"/>
        </a:p>
      </dsp:txBody>
      <dsp:txXfrm>
        <a:off x="1051" y="0"/>
        <a:ext cx="2733035" cy="970279"/>
      </dsp:txXfrm>
    </dsp:sp>
    <dsp:sp modelId="{5DD9861B-4E8F-4C48-A97D-7DE27AD0AAC8}">
      <dsp:nvSpPr>
        <dsp:cNvPr id="0" name=""/>
        <dsp:cNvSpPr/>
      </dsp:nvSpPr>
      <dsp:spPr>
        <a:xfrm>
          <a:off x="274354" y="970358"/>
          <a:ext cx="2186428" cy="47116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fr-FR" sz="1300" kern="1200" dirty="0" smtClean="0"/>
            <a:t>« u »</a:t>
          </a:r>
          <a:br>
            <a:rPr lang="fr-FR" sz="1300" kern="1200" dirty="0" smtClean="0"/>
          </a:br>
          <a:r>
            <a:rPr lang="fr-FR" sz="1300" kern="1200" dirty="0" smtClean="0"/>
            <a:t>Propriétaire (</a:t>
          </a:r>
          <a:r>
            <a:rPr lang="fr-FR" sz="1300" b="1" kern="1200" dirty="0" smtClean="0"/>
            <a:t>u</a:t>
          </a:r>
          <a:r>
            <a:rPr lang="fr-FR" sz="1300" kern="1200" dirty="0" smtClean="0"/>
            <a:t>ser)</a:t>
          </a:r>
          <a:endParaRPr lang="fr-FR" sz="1300" kern="1200" dirty="0"/>
        </a:p>
      </dsp:txBody>
      <dsp:txXfrm>
        <a:off x="288154" y="984158"/>
        <a:ext cx="2158828" cy="443563"/>
      </dsp:txXfrm>
    </dsp:sp>
    <dsp:sp modelId="{43BF6C4A-8141-6540-B4A1-F049534CBDB6}">
      <dsp:nvSpPr>
        <dsp:cNvPr id="0" name=""/>
        <dsp:cNvSpPr/>
      </dsp:nvSpPr>
      <dsp:spPr>
        <a:xfrm>
          <a:off x="274354" y="1514009"/>
          <a:ext cx="2186428" cy="47116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fr-FR" sz="1300" kern="1200" dirty="0" smtClean="0"/>
            <a:t>« g »</a:t>
          </a:r>
          <a:br>
            <a:rPr lang="fr-FR" sz="1300" kern="1200" dirty="0" smtClean="0"/>
          </a:br>
          <a:r>
            <a:rPr lang="fr-FR" sz="1300" kern="1200" dirty="0" smtClean="0"/>
            <a:t>Groupe (</a:t>
          </a:r>
          <a:r>
            <a:rPr lang="fr-FR" sz="1300" b="1" kern="1200" dirty="0" smtClean="0"/>
            <a:t>g</a:t>
          </a:r>
          <a:r>
            <a:rPr lang="fr-FR" sz="1300" kern="1200" dirty="0" smtClean="0"/>
            <a:t>roup)</a:t>
          </a:r>
          <a:endParaRPr lang="fr-FR" sz="1300" kern="1200" dirty="0"/>
        </a:p>
      </dsp:txBody>
      <dsp:txXfrm>
        <a:off x="288154" y="1527809"/>
        <a:ext cx="2158828" cy="443563"/>
      </dsp:txXfrm>
    </dsp:sp>
    <dsp:sp modelId="{9A03F412-A02A-414E-BB4B-75DEF1AB4D00}">
      <dsp:nvSpPr>
        <dsp:cNvPr id="0" name=""/>
        <dsp:cNvSpPr/>
      </dsp:nvSpPr>
      <dsp:spPr>
        <a:xfrm>
          <a:off x="274354" y="2057659"/>
          <a:ext cx="2186428" cy="47116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fr-FR" sz="1300" kern="1200" dirty="0" smtClean="0"/>
            <a:t>« o »</a:t>
          </a:r>
          <a:br>
            <a:rPr lang="fr-FR" sz="1300" kern="1200" dirty="0" smtClean="0"/>
          </a:br>
          <a:r>
            <a:rPr lang="fr-FR" sz="1300" kern="1200" dirty="0" smtClean="0"/>
            <a:t>Autres (</a:t>
          </a:r>
          <a:r>
            <a:rPr lang="fr-FR" sz="1300" b="1" kern="1200" dirty="0" err="1" smtClean="0"/>
            <a:t>o</a:t>
          </a:r>
          <a:r>
            <a:rPr lang="fr-FR" sz="1300" kern="1200" dirty="0" err="1" smtClean="0"/>
            <a:t>thers</a:t>
          </a:r>
          <a:r>
            <a:rPr lang="fr-FR" sz="1300" kern="1200" dirty="0" smtClean="0"/>
            <a:t>)</a:t>
          </a:r>
          <a:endParaRPr lang="fr-FR" sz="1300" kern="1200" dirty="0"/>
        </a:p>
      </dsp:txBody>
      <dsp:txXfrm>
        <a:off x="288154" y="2071459"/>
        <a:ext cx="2158828" cy="443563"/>
      </dsp:txXfrm>
    </dsp:sp>
    <dsp:sp modelId="{E2531D16-A556-544C-A231-335C4D5744C4}">
      <dsp:nvSpPr>
        <dsp:cNvPr id="0" name=""/>
        <dsp:cNvSpPr/>
      </dsp:nvSpPr>
      <dsp:spPr>
        <a:xfrm>
          <a:off x="274354" y="2601310"/>
          <a:ext cx="2186428" cy="47116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fr-FR" sz="1300" kern="1200" dirty="0" smtClean="0"/>
            <a:t>« </a:t>
          </a:r>
          <a:r>
            <a:rPr lang="fr-FR" sz="1300" b="1" kern="1200" dirty="0" smtClean="0"/>
            <a:t>a</a:t>
          </a:r>
          <a:r>
            <a:rPr lang="fr-FR" sz="1300" kern="1200" dirty="0" smtClean="0"/>
            <a:t> »</a:t>
          </a:r>
          <a:br>
            <a:rPr lang="fr-FR" sz="1300" kern="1200" dirty="0" smtClean="0"/>
          </a:br>
          <a:r>
            <a:rPr lang="fr-FR" sz="1300" kern="1200" dirty="0" smtClean="0"/>
            <a:t>Tous (</a:t>
          </a:r>
          <a:r>
            <a:rPr lang="fr-FR" sz="1300" b="1" kern="1200" dirty="0" smtClean="0"/>
            <a:t>a</a:t>
          </a:r>
          <a:r>
            <a:rPr lang="fr-FR" sz="1300" kern="1200" dirty="0" smtClean="0"/>
            <a:t>ll)</a:t>
          </a:r>
          <a:endParaRPr lang="fr-FR" sz="1300" kern="1200" dirty="0"/>
        </a:p>
      </dsp:txBody>
      <dsp:txXfrm>
        <a:off x="288154" y="2615110"/>
        <a:ext cx="2158828" cy="443563"/>
      </dsp:txXfrm>
    </dsp:sp>
    <dsp:sp modelId="{CC212E8E-0521-E14F-86C0-C0B822D159E6}">
      <dsp:nvSpPr>
        <dsp:cNvPr id="0" name=""/>
        <dsp:cNvSpPr/>
      </dsp:nvSpPr>
      <dsp:spPr>
        <a:xfrm>
          <a:off x="2939064" y="0"/>
          <a:ext cx="2733035" cy="3234266"/>
        </a:xfrm>
        <a:prstGeom prst="roundRect">
          <a:avLst>
            <a:gd name="adj" fmla="val 10000"/>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fr-FR" sz="3400" kern="1200" dirty="0" smtClean="0"/>
            <a:t>OPERATEURS</a:t>
          </a:r>
          <a:endParaRPr lang="fr-FR" sz="3400" kern="1200" dirty="0"/>
        </a:p>
      </dsp:txBody>
      <dsp:txXfrm>
        <a:off x="2939064" y="0"/>
        <a:ext cx="2733035" cy="970279"/>
      </dsp:txXfrm>
    </dsp:sp>
    <dsp:sp modelId="{4611E6E1-7B46-2E46-9775-F3ABFA399804}">
      <dsp:nvSpPr>
        <dsp:cNvPr id="0" name=""/>
        <dsp:cNvSpPr/>
      </dsp:nvSpPr>
      <dsp:spPr>
        <a:xfrm>
          <a:off x="3212367" y="970556"/>
          <a:ext cx="2186428" cy="63540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fr-FR" sz="1300" kern="1200" dirty="0" smtClean="0"/>
            <a:t>« + »</a:t>
          </a:r>
          <a:br>
            <a:rPr lang="fr-FR" sz="1300" kern="1200" dirty="0" smtClean="0"/>
          </a:br>
          <a:r>
            <a:rPr lang="fr-FR" sz="1300" kern="1200" dirty="0" smtClean="0"/>
            <a:t>Ajoute une permission</a:t>
          </a:r>
          <a:endParaRPr lang="fr-FR" sz="1300" kern="1200" dirty="0"/>
        </a:p>
      </dsp:txBody>
      <dsp:txXfrm>
        <a:off x="3230977" y="989166"/>
        <a:ext cx="2149208" cy="598183"/>
      </dsp:txXfrm>
    </dsp:sp>
    <dsp:sp modelId="{677265B3-F163-7145-8903-8A8DC07657F1}">
      <dsp:nvSpPr>
        <dsp:cNvPr id="0" name=""/>
        <dsp:cNvSpPr/>
      </dsp:nvSpPr>
      <dsp:spPr>
        <a:xfrm>
          <a:off x="3212367" y="1703714"/>
          <a:ext cx="2186428" cy="63540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fr-FR" sz="1300" kern="1200" dirty="0" smtClean="0"/>
            <a:t>« - »</a:t>
          </a:r>
          <a:br>
            <a:rPr lang="fr-FR" sz="1300" kern="1200" dirty="0" smtClean="0"/>
          </a:br>
          <a:r>
            <a:rPr lang="fr-FR" sz="1300" kern="1200" dirty="0" smtClean="0"/>
            <a:t>Retire une permission</a:t>
          </a:r>
          <a:endParaRPr lang="fr-FR" sz="1300" kern="1200" dirty="0"/>
        </a:p>
      </dsp:txBody>
      <dsp:txXfrm>
        <a:off x="3230977" y="1722324"/>
        <a:ext cx="2149208" cy="598183"/>
      </dsp:txXfrm>
    </dsp:sp>
    <dsp:sp modelId="{006951F4-F8BE-9B48-91DB-B075D58CDFFC}">
      <dsp:nvSpPr>
        <dsp:cNvPr id="0" name=""/>
        <dsp:cNvSpPr/>
      </dsp:nvSpPr>
      <dsp:spPr>
        <a:xfrm>
          <a:off x="3212367" y="2436872"/>
          <a:ext cx="2186428" cy="63540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fr-FR" sz="1300" kern="1200" dirty="0" smtClean="0"/>
            <a:t>« = »</a:t>
          </a:r>
          <a:br>
            <a:rPr lang="fr-FR" sz="1300" kern="1200" dirty="0" smtClean="0"/>
          </a:br>
          <a:r>
            <a:rPr lang="fr-FR" sz="1300" kern="1200" dirty="0" smtClean="0"/>
            <a:t>Remplace les permissions</a:t>
          </a:r>
          <a:endParaRPr lang="fr-FR" sz="1300" kern="1200" dirty="0"/>
        </a:p>
      </dsp:txBody>
      <dsp:txXfrm>
        <a:off x="3230977" y="2455482"/>
        <a:ext cx="2149208" cy="598183"/>
      </dsp:txXfrm>
    </dsp:sp>
    <dsp:sp modelId="{008D0975-F618-2043-A49D-DB9860125EE0}">
      <dsp:nvSpPr>
        <dsp:cNvPr id="0" name=""/>
        <dsp:cNvSpPr/>
      </dsp:nvSpPr>
      <dsp:spPr>
        <a:xfrm>
          <a:off x="5877077" y="0"/>
          <a:ext cx="2733035" cy="3234266"/>
        </a:xfrm>
        <a:prstGeom prst="roundRect">
          <a:avLst>
            <a:gd name="adj" fmla="val 10000"/>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fr-FR" sz="3400" kern="1200" dirty="0" smtClean="0"/>
            <a:t>PERMISSIONS</a:t>
          </a:r>
          <a:endParaRPr lang="fr-FR" sz="3400" kern="1200" dirty="0"/>
        </a:p>
      </dsp:txBody>
      <dsp:txXfrm>
        <a:off x="5877077" y="0"/>
        <a:ext cx="2733035" cy="970279"/>
      </dsp:txXfrm>
    </dsp:sp>
    <dsp:sp modelId="{2669FA3E-6516-D64A-961C-C65A714D5E5D}">
      <dsp:nvSpPr>
        <dsp:cNvPr id="0" name=""/>
        <dsp:cNvSpPr/>
      </dsp:nvSpPr>
      <dsp:spPr>
        <a:xfrm>
          <a:off x="6150380" y="970556"/>
          <a:ext cx="2186428" cy="63540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fr-FR" sz="1300" kern="1200" dirty="0" smtClean="0"/>
            <a:t>« r »</a:t>
          </a:r>
          <a:br>
            <a:rPr lang="fr-FR" sz="1300" kern="1200" dirty="0" smtClean="0"/>
          </a:br>
          <a:r>
            <a:rPr lang="fr-FR" sz="1300" kern="1200" dirty="0" smtClean="0"/>
            <a:t>Lecture (</a:t>
          </a:r>
          <a:r>
            <a:rPr lang="fr-FR" sz="1300" b="1" kern="1200" dirty="0" err="1" smtClean="0"/>
            <a:t>r</a:t>
          </a:r>
          <a:r>
            <a:rPr lang="fr-FR" sz="1300" kern="1200" dirty="0" err="1" smtClean="0"/>
            <a:t>ead</a:t>
          </a:r>
          <a:r>
            <a:rPr lang="fr-FR" sz="1300" kern="1200" dirty="0" smtClean="0"/>
            <a:t>)</a:t>
          </a:r>
          <a:endParaRPr lang="fr-FR" sz="1300" kern="1200" dirty="0"/>
        </a:p>
      </dsp:txBody>
      <dsp:txXfrm>
        <a:off x="6168990" y="989166"/>
        <a:ext cx="2149208" cy="598183"/>
      </dsp:txXfrm>
    </dsp:sp>
    <dsp:sp modelId="{4A455F23-E07F-384F-895D-DA0FE18611C7}">
      <dsp:nvSpPr>
        <dsp:cNvPr id="0" name=""/>
        <dsp:cNvSpPr/>
      </dsp:nvSpPr>
      <dsp:spPr>
        <a:xfrm>
          <a:off x="6150380" y="1703714"/>
          <a:ext cx="2186428" cy="63540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fr-FR" sz="1300" kern="1200" dirty="0" smtClean="0"/>
            <a:t>« w »</a:t>
          </a:r>
          <a:br>
            <a:rPr lang="fr-FR" sz="1300" kern="1200" dirty="0" smtClean="0"/>
          </a:br>
          <a:r>
            <a:rPr lang="fr-FR" sz="1300" kern="1200" dirty="0" smtClean="0"/>
            <a:t>Ecriture (</a:t>
          </a:r>
          <a:r>
            <a:rPr lang="fr-FR" sz="1300" b="1" kern="1200" dirty="0" err="1" smtClean="0"/>
            <a:t>w</a:t>
          </a:r>
          <a:r>
            <a:rPr lang="fr-FR" sz="1300" kern="1200" dirty="0" err="1" smtClean="0"/>
            <a:t>rite</a:t>
          </a:r>
          <a:r>
            <a:rPr lang="fr-FR" sz="1300" kern="1200" dirty="0" smtClean="0"/>
            <a:t>)</a:t>
          </a:r>
          <a:endParaRPr lang="fr-FR" sz="1300" kern="1200" dirty="0"/>
        </a:p>
      </dsp:txBody>
      <dsp:txXfrm>
        <a:off x="6168990" y="1722324"/>
        <a:ext cx="2149208" cy="598183"/>
      </dsp:txXfrm>
    </dsp:sp>
    <dsp:sp modelId="{63048DC3-1B95-894B-A678-9387D30CA472}">
      <dsp:nvSpPr>
        <dsp:cNvPr id="0" name=""/>
        <dsp:cNvSpPr/>
      </dsp:nvSpPr>
      <dsp:spPr>
        <a:xfrm>
          <a:off x="6150380" y="2436872"/>
          <a:ext cx="2186428" cy="63540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rtl="0">
            <a:lnSpc>
              <a:spcPct val="90000"/>
            </a:lnSpc>
            <a:spcBef>
              <a:spcPct val="0"/>
            </a:spcBef>
            <a:spcAft>
              <a:spcPct val="35000"/>
            </a:spcAft>
          </a:pPr>
          <a:r>
            <a:rPr lang="fr-FR" sz="1300" kern="1200" dirty="0" smtClean="0"/>
            <a:t>« x »</a:t>
          </a:r>
          <a:br>
            <a:rPr lang="fr-FR" sz="1300" kern="1200" dirty="0" smtClean="0"/>
          </a:br>
          <a:r>
            <a:rPr lang="fr-FR" sz="1300" kern="1200" dirty="0" smtClean="0"/>
            <a:t>Exécution (</a:t>
          </a:r>
          <a:r>
            <a:rPr lang="fr-FR" sz="1300" kern="1200" dirty="0" err="1" smtClean="0"/>
            <a:t>e</a:t>
          </a:r>
          <a:r>
            <a:rPr lang="fr-FR" sz="1300" b="1" kern="1200" dirty="0" err="1" smtClean="0"/>
            <a:t>x</a:t>
          </a:r>
          <a:r>
            <a:rPr lang="fr-FR" sz="1300" kern="1200" dirty="0" err="1" smtClean="0"/>
            <a:t>ecute</a:t>
          </a:r>
          <a:r>
            <a:rPr lang="fr-FR" sz="1300" kern="1200" dirty="0" smtClean="0"/>
            <a:t>)</a:t>
          </a:r>
          <a:endParaRPr lang="fr-FR" sz="1300" kern="1200" dirty="0"/>
        </a:p>
      </dsp:txBody>
      <dsp:txXfrm>
        <a:off x="6168990" y="2455482"/>
        <a:ext cx="2149208" cy="5981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A06F7-8C64-AE47-9215-6C3AA0C95D9D}">
      <dsp:nvSpPr>
        <dsp:cNvPr id="0" name=""/>
        <dsp:cNvSpPr/>
      </dsp:nvSpPr>
      <dsp:spPr>
        <a:xfrm>
          <a:off x="9048"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a:t>
          </a:r>
          <a:r>
            <a:rPr lang="fr-FR" sz="2700" kern="1200" dirty="0" err="1" smtClean="0"/>
            <a:t>rw</a:t>
          </a:r>
          <a:r>
            <a:rPr lang="fr-FR" sz="2700" kern="1200" dirty="0" smtClean="0"/>
            <a:t>-r--r--</a:t>
          </a:r>
          <a:endParaRPr lang="fr-FR" sz="2700" kern="1200" dirty="0"/>
        </a:p>
      </dsp:txBody>
      <dsp:txXfrm>
        <a:off x="27233" y="18185"/>
        <a:ext cx="2668102" cy="584518"/>
      </dsp:txXfrm>
    </dsp:sp>
    <dsp:sp modelId="{B3E691B3-AF29-4842-8C4F-F7B7DC31AF89}">
      <dsp:nvSpPr>
        <dsp:cNvPr id="0" name=""/>
        <dsp:cNvSpPr/>
      </dsp:nvSpPr>
      <dsp:spPr>
        <a:xfrm>
          <a:off x="2983967" y="0"/>
          <a:ext cx="573348" cy="620888"/>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2983967" y="124178"/>
        <a:ext cx="401344" cy="372532"/>
      </dsp:txXfrm>
    </dsp:sp>
    <dsp:sp modelId="{F0591C86-A78A-784C-82FD-6227820A5D9C}">
      <dsp:nvSpPr>
        <dsp:cNvPr id="0" name=""/>
        <dsp:cNvSpPr/>
      </dsp:nvSpPr>
      <dsp:spPr>
        <a:xfrm>
          <a:off x="3795309"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chmod </a:t>
          </a:r>
          <a:r>
            <a:rPr lang="fr-FR" sz="2700" kern="1200" dirty="0" err="1" smtClean="0"/>
            <a:t>g+w</a:t>
          </a:r>
          <a:endParaRPr lang="fr-FR" sz="2700" kern="1200" dirty="0"/>
        </a:p>
      </dsp:txBody>
      <dsp:txXfrm>
        <a:off x="3813494" y="18185"/>
        <a:ext cx="2668102" cy="584518"/>
      </dsp:txXfrm>
    </dsp:sp>
    <dsp:sp modelId="{C35AF663-2ABC-6349-8899-C08A0637AFC5}">
      <dsp:nvSpPr>
        <dsp:cNvPr id="0" name=""/>
        <dsp:cNvSpPr/>
      </dsp:nvSpPr>
      <dsp:spPr>
        <a:xfrm>
          <a:off x="6770228" y="0"/>
          <a:ext cx="573348" cy="620888"/>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6770228" y="124178"/>
        <a:ext cx="401344" cy="372532"/>
      </dsp:txXfrm>
    </dsp:sp>
    <dsp:sp modelId="{BCB5FBB5-79A5-464B-82C8-A0698550BB1B}">
      <dsp:nvSpPr>
        <dsp:cNvPr id="0" name=""/>
        <dsp:cNvSpPr/>
      </dsp:nvSpPr>
      <dsp:spPr>
        <a:xfrm>
          <a:off x="7581570"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a:t>
          </a:r>
          <a:r>
            <a:rPr lang="fr-FR" sz="2700" kern="1200" dirty="0" err="1" smtClean="0"/>
            <a:t>rw</a:t>
          </a:r>
          <a:r>
            <a:rPr lang="fr-FR" sz="2700" kern="1200" dirty="0" smtClean="0"/>
            <a:t>-</a:t>
          </a:r>
          <a:r>
            <a:rPr lang="fr-FR" sz="2700" kern="1200" dirty="0" err="1" smtClean="0"/>
            <a:t>rw</a:t>
          </a:r>
          <a:r>
            <a:rPr lang="fr-FR" sz="2700" kern="1200" dirty="0" smtClean="0"/>
            <a:t>-r--</a:t>
          </a:r>
          <a:endParaRPr lang="fr-FR" sz="2700" kern="1200" dirty="0"/>
        </a:p>
      </dsp:txBody>
      <dsp:txXfrm>
        <a:off x="7599755" y="18185"/>
        <a:ext cx="2668102" cy="5845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A06F7-8C64-AE47-9215-6C3AA0C95D9D}">
      <dsp:nvSpPr>
        <dsp:cNvPr id="0" name=""/>
        <dsp:cNvSpPr/>
      </dsp:nvSpPr>
      <dsp:spPr>
        <a:xfrm>
          <a:off x="0"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a:t>
          </a:r>
          <a:r>
            <a:rPr lang="fr-FR" sz="2700" kern="1200" dirty="0" err="1" smtClean="0"/>
            <a:t>rw</a:t>
          </a:r>
          <a:r>
            <a:rPr lang="fr-FR" sz="2700" kern="1200" dirty="0" smtClean="0"/>
            <a:t>-r--r--</a:t>
          </a:r>
          <a:endParaRPr lang="fr-FR" sz="2700" kern="1200" dirty="0"/>
        </a:p>
      </dsp:txBody>
      <dsp:txXfrm>
        <a:off x="18185" y="18185"/>
        <a:ext cx="2668102" cy="584518"/>
      </dsp:txXfrm>
    </dsp:sp>
    <dsp:sp modelId="{B3E691B3-AF29-4842-8C4F-F7B7DC31AF89}">
      <dsp:nvSpPr>
        <dsp:cNvPr id="0" name=""/>
        <dsp:cNvSpPr/>
      </dsp:nvSpPr>
      <dsp:spPr>
        <a:xfrm>
          <a:off x="2977181" y="0"/>
          <a:ext cx="578143" cy="620888"/>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2977181" y="124178"/>
        <a:ext cx="404700" cy="372532"/>
      </dsp:txXfrm>
    </dsp:sp>
    <dsp:sp modelId="{F0591C86-A78A-784C-82FD-6227820A5D9C}">
      <dsp:nvSpPr>
        <dsp:cNvPr id="0" name=""/>
        <dsp:cNvSpPr/>
      </dsp:nvSpPr>
      <dsp:spPr>
        <a:xfrm>
          <a:off x="3795309"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chmod </a:t>
          </a:r>
          <a:r>
            <a:rPr lang="fr-FR" sz="2700" kern="1200" dirty="0" err="1" smtClean="0"/>
            <a:t>a-r</a:t>
          </a:r>
          <a:endParaRPr lang="fr-FR" sz="2700" kern="1200" dirty="0"/>
        </a:p>
      </dsp:txBody>
      <dsp:txXfrm>
        <a:off x="3813494" y="18185"/>
        <a:ext cx="2668102" cy="584518"/>
      </dsp:txXfrm>
    </dsp:sp>
    <dsp:sp modelId="{C35AF663-2ABC-6349-8899-C08A0637AFC5}">
      <dsp:nvSpPr>
        <dsp:cNvPr id="0" name=""/>
        <dsp:cNvSpPr/>
      </dsp:nvSpPr>
      <dsp:spPr>
        <a:xfrm>
          <a:off x="6770228" y="0"/>
          <a:ext cx="573348" cy="620888"/>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6770228" y="124178"/>
        <a:ext cx="401344" cy="372532"/>
      </dsp:txXfrm>
    </dsp:sp>
    <dsp:sp modelId="{BCB5FBB5-79A5-464B-82C8-A0698550BB1B}">
      <dsp:nvSpPr>
        <dsp:cNvPr id="0" name=""/>
        <dsp:cNvSpPr/>
      </dsp:nvSpPr>
      <dsp:spPr>
        <a:xfrm>
          <a:off x="7581570" y="0"/>
          <a:ext cx="2704472" cy="62088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--w-------</a:t>
          </a:r>
          <a:endParaRPr lang="fr-FR" sz="2700" kern="1200" dirty="0"/>
        </a:p>
      </dsp:txBody>
      <dsp:txXfrm>
        <a:off x="7599755" y="18185"/>
        <a:ext cx="2668102" cy="5845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BF86FE-F6DF-43AA-8DFB-885D904F43FE}" type="datetimeFigureOut">
              <a:rPr lang="fr-BE" smtClean="0"/>
              <a:t>27/01/2020</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3F952F-A264-44FB-8E22-B43E634DC33F}" type="slidenum">
              <a:rPr lang="fr-BE" smtClean="0"/>
              <a:t>‹N°›</a:t>
            </a:fld>
            <a:endParaRPr lang="fr-BE"/>
          </a:p>
        </p:txBody>
      </p:sp>
    </p:spTree>
    <p:extLst>
      <p:ext uri="{BB962C8B-B14F-4D97-AF65-F5344CB8AC3E}">
        <p14:creationId xmlns:p14="http://schemas.microsoft.com/office/powerpoint/2010/main" val="424501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4E2AE-5CEE-C44D-926F-C686444BF8C8}" type="datetimeFigureOut">
              <a:rPr lang="fr-FR" smtClean="0"/>
              <a:t>27/01/2020</a:t>
            </a:fld>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86917-5F90-4A49-AF16-F594259F5EEF}" type="slidenum">
              <a:rPr lang="fr-FR" smtClean="0"/>
              <a:t>‹N°›</a:t>
            </a:fld>
            <a:endParaRPr lang="fr-FR"/>
          </a:p>
        </p:txBody>
      </p:sp>
      <p:sp>
        <p:nvSpPr>
          <p:cNvPr id="8" name="Espace réservé de l'en-tête 7"/>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9" name="Espace réservé de l'image des diapositives 8"/>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10" name="Espace réservé du pied de page 9"/>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11" name="Espace réservé des notes 10"/>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extLst>
      <p:ext uri="{BB962C8B-B14F-4D97-AF65-F5344CB8AC3E}">
        <p14:creationId xmlns:p14="http://schemas.microsoft.com/office/powerpoint/2010/main" val="20569295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a:prstGeom prst="rect">
            <a:avLst/>
          </a:prstGeom>
        </p:spPr>
      </p:sp>
      <p:sp>
        <p:nvSpPr>
          <p:cNvPr id="3" name="Espace réservé des notes 2"/>
          <p:cNvSpPr>
            <a:spLocks noGrp="1"/>
          </p:cNvSpPr>
          <p:nvPr>
            <p:ph type="body" idx="1"/>
          </p:nvPr>
        </p:nvSpPr>
        <p:spPr>
          <a:xfrm>
            <a:off x="685800" y="4343400"/>
            <a:ext cx="5486400" cy="4114800"/>
          </a:xfrm>
          <a:prstGeom prst="rect">
            <a:avLst/>
          </a:prstGeom>
        </p:spPr>
        <p:txBody>
          <a:bodyPr/>
          <a:lstStyle/>
          <a:p>
            <a:endParaRPr lang="fr-BE"/>
          </a:p>
        </p:txBody>
      </p:sp>
      <p:sp>
        <p:nvSpPr>
          <p:cNvPr id="4" name="Espace réservé du numéro de diapositive 3"/>
          <p:cNvSpPr>
            <a:spLocks noGrp="1"/>
          </p:cNvSpPr>
          <p:nvPr>
            <p:ph type="sldNum" sz="quarter" idx="10"/>
          </p:nvPr>
        </p:nvSpPr>
        <p:spPr/>
        <p:txBody>
          <a:bodyPr/>
          <a:lstStyle/>
          <a:p>
            <a:fld id="{83E86917-5F90-4A49-AF16-F594259F5EEF}" type="slidenum">
              <a:rPr lang="fr-FR" smtClean="0"/>
              <a:t>26</a:t>
            </a:fld>
            <a:endParaRPr lang="fr-FR"/>
          </a:p>
        </p:txBody>
      </p:sp>
    </p:spTree>
    <p:extLst>
      <p:ext uri="{BB962C8B-B14F-4D97-AF65-F5344CB8AC3E}">
        <p14:creationId xmlns:p14="http://schemas.microsoft.com/office/powerpoint/2010/main" val="96261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AF56734-75AC-4574-BEC0-41741BDBD723}" type="datetimeFigureOut">
              <a:rPr lang="fr-BE" smtClean="0"/>
              <a:t>27/01/2020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60E40AD-DB11-4970-A618-39B843BA5DAE}" type="slidenum">
              <a:rPr lang="fr-BE" smtClean="0"/>
              <a:t>‹N°›</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10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AF56734-75AC-4574-BEC0-41741BDBD723}" type="datetimeFigureOut">
              <a:rPr lang="fr-BE" smtClean="0"/>
              <a:t>27/01/2020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60E40AD-DB11-4970-A618-39B843BA5DAE}" type="slidenum">
              <a:rPr lang="fr-BE" smtClean="0"/>
              <a:t>‹N°›</a:t>
            </a:fld>
            <a:endParaRPr lang="fr-BE"/>
          </a:p>
        </p:txBody>
      </p:sp>
    </p:spTree>
    <p:extLst>
      <p:ext uri="{BB962C8B-B14F-4D97-AF65-F5344CB8AC3E}">
        <p14:creationId xmlns:p14="http://schemas.microsoft.com/office/powerpoint/2010/main" val="774201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AF56734-75AC-4574-BEC0-41741BDBD723}" type="datetimeFigureOut">
              <a:rPr lang="fr-BE" smtClean="0"/>
              <a:t>27/01/2020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60E40AD-DB11-4970-A618-39B843BA5DAE}" type="slidenum">
              <a:rPr lang="fr-BE" smtClean="0"/>
              <a:t>‹N°›</a:t>
            </a:fld>
            <a:endParaRPr lang="fr-BE"/>
          </a:p>
        </p:txBody>
      </p:sp>
    </p:spTree>
    <p:extLst>
      <p:ext uri="{BB962C8B-B14F-4D97-AF65-F5344CB8AC3E}">
        <p14:creationId xmlns:p14="http://schemas.microsoft.com/office/powerpoint/2010/main" val="316300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AF56734-75AC-4574-BEC0-41741BDBD723}" type="datetimeFigureOut">
              <a:rPr lang="fr-BE" smtClean="0"/>
              <a:t>27/01/2020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60E40AD-DB11-4970-A618-39B843BA5DAE}" type="slidenum">
              <a:rPr lang="fr-BE" smtClean="0"/>
              <a:t>‹N°›</a:t>
            </a:fld>
            <a:endParaRPr lang="fr-BE"/>
          </a:p>
        </p:txBody>
      </p:sp>
    </p:spTree>
    <p:extLst>
      <p:ext uri="{BB962C8B-B14F-4D97-AF65-F5344CB8AC3E}">
        <p14:creationId xmlns:p14="http://schemas.microsoft.com/office/powerpoint/2010/main" val="237047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AF56734-75AC-4574-BEC0-41741BDBD723}" type="datetimeFigureOut">
              <a:rPr lang="fr-BE" smtClean="0"/>
              <a:t>27/01/2020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60E40AD-DB11-4970-A618-39B843BA5DAE}" type="slidenum">
              <a:rPr lang="fr-BE" smtClean="0"/>
              <a:t>‹N°›</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89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AF56734-75AC-4574-BEC0-41741BDBD723}" type="datetimeFigureOut">
              <a:rPr lang="fr-BE" smtClean="0"/>
              <a:t>27/01/2020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60E40AD-DB11-4970-A618-39B843BA5DAE}" type="slidenum">
              <a:rPr lang="fr-BE" smtClean="0"/>
              <a:t>‹N°›</a:t>
            </a:fld>
            <a:endParaRPr lang="fr-BE"/>
          </a:p>
        </p:txBody>
      </p:sp>
    </p:spTree>
    <p:extLst>
      <p:ext uri="{BB962C8B-B14F-4D97-AF65-F5344CB8AC3E}">
        <p14:creationId xmlns:p14="http://schemas.microsoft.com/office/powerpoint/2010/main" val="397962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AF56734-75AC-4574-BEC0-41741BDBD723}" type="datetimeFigureOut">
              <a:rPr lang="fr-BE" smtClean="0"/>
              <a:t>27/01/2020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D60E40AD-DB11-4970-A618-39B843BA5DAE}" type="slidenum">
              <a:rPr lang="fr-BE" smtClean="0"/>
              <a:t>‹N°›</a:t>
            </a:fld>
            <a:endParaRPr lang="fr-BE"/>
          </a:p>
        </p:txBody>
      </p:sp>
    </p:spTree>
    <p:extLst>
      <p:ext uri="{BB962C8B-B14F-4D97-AF65-F5344CB8AC3E}">
        <p14:creationId xmlns:p14="http://schemas.microsoft.com/office/powerpoint/2010/main" val="313581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AF56734-75AC-4574-BEC0-41741BDBD723}" type="datetimeFigureOut">
              <a:rPr lang="fr-BE" smtClean="0"/>
              <a:t>27/01/2020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D60E40AD-DB11-4970-A618-39B843BA5DAE}" type="slidenum">
              <a:rPr lang="fr-BE" smtClean="0"/>
              <a:t>‹N°›</a:t>
            </a:fld>
            <a:endParaRPr lang="fr-BE"/>
          </a:p>
        </p:txBody>
      </p:sp>
    </p:spTree>
    <p:extLst>
      <p:ext uri="{BB962C8B-B14F-4D97-AF65-F5344CB8AC3E}">
        <p14:creationId xmlns:p14="http://schemas.microsoft.com/office/powerpoint/2010/main" val="4327509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F56734-75AC-4574-BEC0-41741BDBD723}" type="datetimeFigureOut">
              <a:rPr lang="fr-BE" smtClean="0"/>
              <a:t>27/01/2020</a:t>
            </a:fld>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BE"/>
          </a:p>
        </p:txBody>
      </p:sp>
      <p:sp>
        <p:nvSpPr>
          <p:cNvPr id="9" name="Slide Number Placeholder 8"/>
          <p:cNvSpPr>
            <a:spLocks noGrp="1"/>
          </p:cNvSpPr>
          <p:nvPr>
            <p:ph type="sldNum" sz="quarter" idx="12"/>
          </p:nvPr>
        </p:nvSpPr>
        <p:spPr/>
        <p:txBody>
          <a:bodyPr/>
          <a:lstStyle/>
          <a:p>
            <a:fld id="{D60E40AD-DB11-4970-A618-39B843BA5DAE}" type="slidenum">
              <a:rPr lang="fr-BE" smtClean="0"/>
              <a:t>‹N°›</a:t>
            </a:fld>
            <a:endParaRPr lang="fr-BE"/>
          </a:p>
        </p:txBody>
      </p:sp>
    </p:spTree>
    <p:extLst>
      <p:ext uri="{BB962C8B-B14F-4D97-AF65-F5344CB8AC3E}">
        <p14:creationId xmlns:p14="http://schemas.microsoft.com/office/powerpoint/2010/main" val="30805812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F56734-75AC-4574-BEC0-41741BDBD723}" type="datetimeFigureOut">
              <a:rPr lang="fr-BE" smtClean="0"/>
              <a:t>27/01/2020</a:t>
            </a:fld>
            <a:endParaRPr lang="fr-B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0E40AD-DB11-4970-A618-39B843BA5DAE}" type="slidenum">
              <a:rPr lang="fr-BE" smtClean="0"/>
              <a:t>‹N°›</a:t>
            </a:fld>
            <a:endParaRPr lang="fr-BE"/>
          </a:p>
        </p:txBody>
      </p:sp>
    </p:spTree>
    <p:extLst>
      <p:ext uri="{BB962C8B-B14F-4D97-AF65-F5344CB8AC3E}">
        <p14:creationId xmlns:p14="http://schemas.microsoft.com/office/powerpoint/2010/main" val="1721263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AF56734-75AC-4574-BEC0-41741BDBD723}" type="datetimeFigureOut">
              <a:rPr lang="fr-BE" smtClean="0"/>
              <a:t>27/01/2020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60E40AD-DB11-4970-A618-39B843BA5DAE}" type="slidenum">
              <a:rPr lang="fr-BE" smtClean="0"/>
              <a:t>‹N°›</a:t>
            </a:fld>
            <a:endParaRPr lang="fr-BE"/>
          </a:p>
        </p:txBody>
      </p:sp>
    </p:spTree>
    <p:extLst>
      <p:ext uri="{BB962C8B-B14F-4D97-AF65-F5344CB8AC3E}">
        <p14:creationId xmlns:p14="http://schemas.microsoft.com/office/powerpoint/2010/main" val="10402532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AF56734-75AC-4574-BEC0-41741BDBD723}" type="datetimeFigureOut">
              <a:rPr lang="fr-BE" smtClean="0"/>
              <a:t>27/01/2020</a:t>
            </a:fld>
            <a:endParaRPr lang="fr-B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B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0E40AD-DB11-4970-A618-39B843BA5DAE}" type="slidenum">
              <a:rPr lang="fr-BE" smtClean="0"/>
              <a:t>‹N°›</a:t>
            </a:fld>
            <a:endParaRPr lang="fr-B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476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solidFill>
                  <a:schemeClr val="accent1"/>
                </a:solidFill>
              </a:rPr>
              <a:t>Linux</a:t>
            </a:r>
            <a:r>
              <a:rPr lang="fr-BE" dirty="0" smtClean="0"/>
              <a:t/>
            </a:r>
            <a:br>
              <a:rPr lang="fr-BE" dirty="0" smtClean="0"/>
            </a:br>
            <a:r>
              <a:rPr lang="fr-BE" sz="5800" dirty="0" smtClean="0"/>
              <a:t>Gestion des permissions standard</a:t>
            </a:r>
            <a:endParaRPr lang="fr-BE" sz="5800" dirty="0"/>
          </a:p>
        </p:txBody>
      </p:sp>
      <p:sp>
        <p:nvSpPr>
          <p:cNvPr id="3" name="Sous-titre 2"/>
          <p:cNvSpPr>
            <a:spLocks noGrp="1"/>
          </p:cNvSpPr>
          <p:nvPr>
            <p:ph type="subTitle" idx="1"/>
          </p:nvPr>
        </p:nvSpPr>
        <p:spPr>
          <a:xfrm>
            <a:off x="8243628" y="5439108"/>
            <a:ext cx="3766581" cy="700435"/>
          </a:xfrm>
        </p:spPr>
        <p:txBody>
          <a:bodyPr>
            <a:normAutofit/>
          </a:bodyPr>
          <a:lstStyle/>
          <a:p>
            <a:r>
              <a:rPr lang="fr-BE" sz="1800" dirty="0" smtClean="0"/>
              <a:t>OCTOBRE 2015</a:t>
            </a:r>
            <a:br>
              <a:rPr lang="fr-BE" sz="1800" dirty="0" smtClean="0"/>
            </a:br>
            <a:r>
              <a:rPr lang="fr-BE" sz="1800" dirty="0" smtClean="0"/>
              <a:t>FIJ - Quentin DOPPee</a:t>
            </a:r>
            <a:endParaRPr lang="fr-BE" sz="1800" dirty="0"/>
          </a:p>
        </p:txBody>
      </p:sp>
    </p:spTree>
    <p:extLst>
      <p:ext uri="{BB962C8B-B14F-4D97-AF65-F5344CB8AC3E}">
        <p14:creationId xmlns:p14="http://schemas.microsoft.com/office/powerpoint/2010/main" val="3045700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2</a:t>
            </a:r>
            <a:r>
              <a:rPr lang="fr-BE" sz="2400" dirty="0" smtClean="0">
                <a:solidFill>
                  <a:schemeClr val="accent1"/>
                </a:solidFill>
              </a:rPr>
              <a:t>/6</a:t>
            </a:r>
            <a:r>
              <a:rPr lang="fr-BE" dirty="0" smtClean="0">
                <a:solidFill>
                  <a:schemeClr val="accent1"/>
                </a:solidFill>
              </a:rPr>
              <a:t> Lecture des permissions</a:t>
            </a:r>
            <a:endParaRPr lang="fr-BE" dirty="0">
              <a:solidFill>
                <a:schemeClr val="accent1"/>
              </a:solidFill>
            </a:endParaRPr>
          </a:p>
        </p:txBody>
      </p:sp>
      <p:sp>
        <p:nvSpPr>
          <p:cNvPr id="6" name="Espace réservé du contenu 2"/>
          <p:cNvSpPr txBox="1">
            <a:spLocks/>
          </p:cNvSpPr>
          <p:nvPr/>
        </p:nvSpPr>
        <p:spPr>
          <a:xfrm>
            <a:off x="1249680" y="1998134"/>
            <a:ext cx="10058400" cy="55127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b="1" dirty="0" smtClean="0"/>
              <a:t>Exemples</a:t>
            </a:r>
          </a:p>
          <a:p>
            <a:pPr marL="0" indent="0">
              <a:buNone/>
            </a:pPr>
            <a:endParaRPr lang="fr-BE" b="1" dirty="0" smtClean="0"/>
          </a:p>
          <a:p>
            <a:pPr marL="0" indent="0">
              <a:buNone/>
            </a:pPr>
            <a:endParaRPr lang="fr-BE" dirty="0" smtClean="0"/>
          </a:p>
        </p:txBody>
      </p:sp>
      <p:sp>
        <p:nvSpPr>
          <p:cNvPr id="7" name="ZoneTexte 6"/>
          <p:cNvSpPr txBox="1"/>
          <p:nvPr/>
        </p:nvSpPr>
        <p:spPr>
          <a:xfrm>
            <a:off x="1196623" y="2588918"/>
            <a:ext cx="9905999" cy="369332"/>
          </a:xfrm>
          <a:prstGeom prst="rect">
            <a:avLst/>
          </a:prstGeom>
          <a:solidFill>
            <a:schemeClr val="tx1"/>
          </a:solidFill>
          <a:ln>
            <a:solidFill>
              <a:schemeClr val="bg1"/>
            </a:solidFill>
          </a:ln>
        </p:spPr>
        <p:txBody>
          <a:bodyPr wrap="square" rtlCol="0">
            <a:spAutoFit/>
          </a:bodyPr>
          <a:lstStyle/>
          <a:p>
            <a:r>
              <a:rPr lang="fr-FR" dirty="0" smtClean="0">
                <a:solidFill>
                  <a:srgbClr val="FFFFFF"/>
                </a:solidFill>
                <a:latin typeface="Consolas"/>
                <a:cs typeface="Consolas"/>
              </a:rPr>
              <a:t>-</a:t>
            </a:r>
            <a:r>
              <a:rPr lang="fr-FR" dirty="0" err="1" smtClean="0">
                <a:solidFill>
                  <a:srgbClr val="FFFFFF"/>
                </a:solidFill>
                <a:latin typeface="Consolas"/>
                <a:cs typeface="Consolas"/>
              </a:rPr>
              <a:t>rwxr</a:t>
            </a:r>
            <a:r>
              <a:rPr lang="fr-FR" dirty="0" smtClean="0">
                <a:solidFill>
                  <a:srgbClr val="FFFFFF"/>
                </a:solidFill>
                <a:latin typeface="Consolas"/>
                <a:cs typeface="Consolas"/>
              </a:rPr>
              <a:t>--r--</a:t>
            </a:r>
            <a:endParaRPr lang="fr-FR" dirty="0">
              <a:solidFill>
                <a:srgbClr val="FFFFFF"/>
              </a:solidFill>
              <a:latin typeface="Consolas"/>
              <a:cs typeface="Consolas"/>
            </a:endParaRPr>
          </a:p>
        </p:txBody>
      </p:sp>
      <p:sp>
        <p:nvSpPr>
          <p:cNvPr id="8" name="Espace réservé du contenu 2"/>
          <p:cNvSpPr txBox="1">
            <a:spLocks/>
          </p:cNvSpPr>
          <p:nvPr/>
        </p:nvSpPr>
        <p:spPr>
          <a:xfrm>
            <a:off x="1298598" y="3044238"/>
            <a:ext cx="10058400" cy="55127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fr-BE" b="1" dirty="0" smtClean="0"/>
          </a:p>
          <a:p>
            <a:pPr marL="0" indent="0">
              <a:buNone/>
            </a:pPr>
            <a:endParaRPr lang="fr-BE" b="1" dirty="0" smtClean="0"/>
          </a:p>
          <a:p>
            <a:pPr marL="0" indent="0">
              <a:buNone/>
            </a:pPr>
            <a:endParaRPr lang="fr-BE" dirty="0" smtClean="0"/>
          </a:p>
        </p:txBody>
      </p:sp>
      <p:sp>
        <p:nvSpPr>
          <p:cNvPr id="10" name="ZoneTexte 9"/>
          <p:cNvSpPr txBox="1"/>
          <p:nvPr/>
        </p:nvSpPr>
        <p:spPr>
          <a:xfrm>
            <a:off x="1196620" y="3352798"/>
            <a:ext cx="9905999" cy="369332"/>
          </a:xfrm>
          <a:prstGeom prst="rect">
            <a:avLst/>
          </a:prstGeom>
          <a:solidFill>
            <a:schemeClr val="tx1"/>
          </a:solidFill>
          <a:ln>
            <a:solidFill>
              <a:schemeClr val="bg1"/>
            </a:solidFill>
          </a:ln>
        </p:spPr>
        <p:txBody>
          <a:bodyPr wrap="square" rtlCol="0">
            <a:spAutoFit/>
          </a:bodyPr>
          <a:lstStyle/>
          <a:p>
            <a:r>
              <a:rPr lang="fr-FR" dirty="0">
                <a:solidFill>
                  <a:srgbClr val="FFFFFF"/>
                </a:solidFill>
                <a:latin typeface="Consolas"/>
                <a:cs typeface="Consolas"/>
              </a:rPr>
              <a:t>-</a:t>
            </a:r>
            <a:r>
              <a:rPr lang="fr-FR" dirty="0" err="1" smtClean="0">
                <a:solidFill>
                  <a:srgbClr val="FFFFFF"/>
                </a:solidFill>
                <a:latin typeface="Consolas"/>
                <a:cs typeface="Consolas"/>
              </a:rPr>
              <a:t>rwxr</a:t>
            </a:r>
            <a:r>
              <a:rPr lang="fr-FR" dirty="0" smtClean="0">
                <a:solidFill>
                  <a:srgbClr val="FFFFFF"/>
                </a:solidFill>
                <a:latin typeface="Consolas"/>
                <a:cs typeface="Consolas"/>
              </a:rPr>
              <a:t>-</a:t>
            </a:r>
            <a:r>
              <a:rPr lang="fr-FR" dirty="0" err="1" smtClean="0">
                <a:solidFill>
                  <a:srgbClr val="FFFFFF"/>
                </a:solidFill>
                <a:latin typeface="Consolas"/>
                <a:cs typeface="Consolas"/>
              </a:rPr>
              <a:t>xr</a:t>
            </a:r>
            <a:r>
              <a:rPr lang="fr-FR" dirty="0" smtClean="0">
                <a:solidFill>
                  <a:srgbClr val="FFFFFF"/>
                </a:solidFill>
                <a:latin typeface="Consolas"/>
                <a:cs typeface="Consolas"/>
              </a:rPr>
              <a:t>-x</a:t>
            </a:r>
            <a:endParaRPr lang="fr-FR" dirty="0">
              <a:solidFill>
                <a:srgbClr val="FFFFFF"/>
              </a:solidFill>
              <a:latin typeface="Consolas"/>
              <a:cs typeface="Consolas"/>
            </a:endParaRPr>
          </a:p>
        </p:txBody>
      </p:sp>
      <p:sp>
        <p:nvSpPr>
          <p:cNvPr id="11" name="ZoneTexte 10"/>
          <p:cNvSpPr txBox="1"/>
          <p:nvPr/>
        </p:nvSpPr>
        <p:spPr>
          <a:xfrm>
            <a:off x="1196619" y="4083412"/>
            <a:ext cx="9905999" cy="369332"/>
          </a:xfrm>
          <a:prstGeom prst="rect">
            <a:avLst/>
          </a:prstGeom>
          <a:solidFill>
            <a:schemeClr val="tx1"/>
          </a:solidFill>
          <a:ln>
            <a:solidFill>
              <a:schemeClr val="bg1"/>
            </a:solidFill>
          </a:ln>
        </p:spPr>
        <p:txBody>
          <a:bodyPr wrap="square" rtlCol="0">
            <a:spAutoFit/>
          </a:bodyPr>
          <a:lstStyle/>
          <a:p>
            <a:r>
              <a:rPr lang="fr-FR" dirty="0" smtClean="0">
                <a:solidFill>
                  <a:srgbClr val="FFFFFF"/>
                </a:solidFill>
                <a:latin typeface="Consolas"/>
                <a:cs typeface="Consolas"/>
              </a:rPr>
              <a:t>d---------</a:t>
            </a:r>
            <a:endParaRPr lang="fr-FR" dirty="0">
              <a:solidFill>
                <a:srgbClr val="FFFFFF"/>
              </a:solidFill>
              <a:latin typeface="Consolas"/>
              <a:cs typeface="Consolas"/>
            </a:endParaRPr>
          </a:p>
        </p:txBody>
      </p:sp>
      <p:sp>
        <p:nvSpPr>
          <p:cNvPr id="12" name="ZoneTexte 11"/>
          <p:cNvSpPr txBox="1"/>
          <p:nvPr/>
        </p:nvSpPr>
        <p:spPr>
          <a:xfrm>
            <a:off x="1198505" y="4810947"/>
            <a:ext cx="9905999" cy="369332"/>
          </a:xfrm>
          <a:prstGeom prst="rect">
            <a:avLst/>
          </a:prstGeom>
          <a:solidFill>
            <a:schemeClr val="tx1"/>
          </a:solidFill>
          <a:ln>
            <a:solidFill>
              <a:schemeClr val="bg1"/>
            </a:solidFill>
          </a:ln>
        </p:spPr>
        <p:txBody>
          <a:bodyPr wrap="square" rtlCol="0">
            <a:spAutoFit/>
          </a:bodyPr>
          <a:lstStyle/>
          <a:p>
            <a:r>
              <a:rPr lang="fr-FR" dirty="0" err="1">
                <a:solidFill>
                  <a:srgbClr val="FFFFFF"/>
                </a:solidFill>
                <a:latin typeface="Consolas"/>
                <a:cs typeface="Consolas"/>
              </a:rPr>
              <a:t>d</a:t>
            </a:r>
            <a:r>
              <a:rPr lang="fr-FR" dirty="0" err="1" smtClean="0">
                <a:solidFill>
                  <a:srgbClr val="FFFFFF"/>
                </a:solidFill>
                <a:latin typeface="Consolas"/>
                <a:cs typeface="Consolas"/>
              </a:rPr>
              <a:t>rwxr</a:t>
            </a:r>
            <a:r>
              <a:rPr lang="fr-FR" dirty="0" smtClean="0">
                <a:solidFill>
                  <a:srgbClr val="FFFFFF"/>
                </a:solidFill>
                <a:latin typeface="Consolas"/>
                <a:cs typeface="Consolas"/>
              </a:rPr>
              <a:t>-w-</a:t>
            </a:r>
            <a:r>
              <a:rPr lang="fr-FR" dirty="0" err="1" smtClean="0">
                <a:solidFill>
                  <a:srgbClr val="FFFFFF"/>
                </a:solidFill>
                <a:latin typeface="Consolas"/>
                <a:cs typeface="Consolas"/>
              </a:rPr>
              <a:t>rw</a:t>
            </a:r>
            <a:endParaRPr lang="fr-FR" dirty="0">
              <a:solidFill>
                <a:srgbClr val="FFFFFF"/>
              </a:solidFill>
              <a:latin typeface="Consolas"/>
              <a:cs typeface="Consolas"/>
            </a:endParaRPr>
          </a:p>
        </p:txBody>
      </p:sp>
      <p:sp>
        <p:nvSpPr>
          <p:cNvPr id="13" name="ZoneTexte 12"/>
          <p:cNvSpPr txBox="1"/>
          <p:nvPr/>
        </p:nvSpPr>
        <p:spPr>
          <a:xfrm>
            <a:off x="1198505" y="5535318"/>
            <a:ext cx="9905999" cy="369332"/>
          </a:xfrm>
          <a:prstGeom prst="rect">
            <a:avLst/>
          </a:prstGeom>
          <a:solidFill>
            <a:schemeClr val="tx1"/>
          </a:solidFill>
          <a:ln>
            <a:solidFill>
              <a:schemeClr val="bg1"/>
            </a:solidFill>
          </a:ln>
        </p:spPr>
        <p:txBody>
          <a:bodyPr wrap="square" rtlCol="0">
            <a:spAutoFit/>
          </a:bodyPr>
          <a:lstStyle/>
          <a:p>
            <a:r>
              <a:rPr lang="fr-FR" dirty="0" smtClean="0">
                <a:solidFill>
                  <a:srgbClr val="FFFFFF"/>
                </a:solidFill>
                <a:latin typeface="Consolas"/>
                <a:cs typeface="Consolas"/>
              </a:rPr>
              <a:t>-</a:t>
            </a:r>
            <a:r>
              <a:rPr lang="fr-FR" dirty="0" err="1" smtClean="0">
                <a:solidFill>
                  <a:srgbClr val="FFFFFF"/>
                </a:solidFill>
                <a:latin typeface="Consolas"/>
                <a:cs typeface="Consolas"/>
              </a:rPr>
              <a:t>rwxrwxrwx</a:t>
            </a:r>
            <a:endParaRPr lang="fr-FR" dirty="0">
              <a:solidFill>
                <a:srgbClr val="FFFFFF"/>
              </a:solidFill>
              <a:latin typeface="Consolas"/>
              <a:cs typeface="Consolas"/>
            </a:endParaRPr>
          </a:p>
        </p:txBody>
      </p:sp>
      <p:sp>
        <p:nvSpPr>
          <p:cNvPr id="14"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274971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2</a:t>
            </a:r>
            <a:r>
              <a:rPr lang="fr-BE" sz="2400" dirty="0" smtClean="0">
                <a:solidFill>
                  <a:schemeClr val="accent1"/>
                </a:solidFill>
              </a:rPr>
              <a:t>/6</a:t>
            </a:r>
            <a:r>
              <a:rPr lang="fr-BE" dirty="0" smtClean="0">
                <a:solidFill>
                  <a:schemeClr val="accent1"/>
                </a:solidFill>
              </a:rPr>
              <a:t> Lecture des permissions</a:t>
            </a:r>
            <a:endParaRPr lang="fr-BE" dirty="0">
              <a:solidFill>
                <a:schemeClr val="accent1"/>
              </a:solidFill>
            </a:endParaRPr>
          </a:p>
        </p:txBody>
      </p:sp>
      <p:sp>
        <p:nvSpPr>
          <p:cNvPr id="3" name="Espace réservé du contenu 2"/>
          <p:cNvSpPr>
            <a:spLocks noGrp="1"/>
          </p:cNvSpPr>
          <p:nvPr>
            <p:ph idx="1"/>
          </p:nvPr>
        </p:nvSpPr>
        <p:spPr/>
        <p:txBody>
          <a:bodyPr/>
          <a:lstStyle/>
          <a:p>
            <a:endParaRPr lang="fr-BE" dirty="0" smtClean="0"/>
          </a:p>
          <a:p>
            <a:endParaRPr lang="fr-BE" dirty="0" smtClean="0"/>
          </a:p>
          <a:p>
            <a:endParaRPr lang="fr-BE" dirty="0"/>
          </a:p>
          <a:p>
            <a:endParaRPr lang="fr-BE" dirty="0"/>
          </a:p>
        </p:txBody>
      </p:sp>
      <p:sp>
        <p:nvSpPr>
          <p:cNvPr id="6" name="Espace réservé du contenu 2"/>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fr-BE" dirty="0" smtClean="0"/>
          </a:p>
        </p:txBody>
      </p:sp>
      <p:sp>
        <p:nvSpPr>
          <p:cNvPr id="7"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
        <p:nvSpPr>
          <p:cNvPr id="8" name="Espace réservé du contenu 2"/>
          <p:cNvSpPr txBox="1">
            <a:spLocks/>
          </p:cNvSpPr>
          <p:nvPr/>
        </p:nvSpPr>
        <p:spPr>
          <a:xfrm>
            <a:off x="1249680" y="1998134"/>
            <a:ext cx="10058400" cy="55127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b="1" dirty="0" smtClean="0"/>
              <a:t>Questions ?</a:t>
            </a:r>
          </a:p>
          <a:p>
            <a:pPr marL="0" indent="0">
              <a:buNone/>
            </a:pPr>
            <a:endParaRPr lang="fr-BE" b="1" dirty="0" smtClean="0"/>
          </a:p>
          <a:p>
            <a:pPr marL="0" indent="0">
              <a:buNone/>
            </a:pPr>
            <a:endParaRPr lang="fr-BE" dirty="0" smtClean="0"/>
          </a:p>
        </p:txBody>
      </p:sp>
      <p:sp>
        <p:nvSpPr>
          <p:cNvPr id="4" name="ZoneTexte 3"/>
          <p:cNvSpPr txBox="1"/>
          <p:nvPr/>
        </p:nvSpPr>
        <p:spPr>
          <a:xfrm>
            <a:off x="1166518" y="2596444"/>
            <a:ext cx="9990667" cy="1200329"/>
          </a:xfrm>
          <a:prstGeom prst="rect">
            <a:avLst/>
          </a:prstGeom>
          <a:noFill/>
        </p:spPr>
        <p:txBody>
          <a:bodyPr wrap="square" rtlCol="0">
            <a:spAutoFit/>
          </a:bodyPr>
          <a:lstStyle/>
          <a:p>
            <a:pPr algn="ctr"/>
            <a:r>
              <a:rPr lang="fr-FR" dirty="0" smtClean="0"/>
              <a:t>Une personne tient ses comptes dans un document et souhaite être le seul à pouvoir lire et modifier ce fichier. Il effectue les modifications nécessaires.</a:t>
            </a:r>
            <a:br>
              <a:rPr lang="fr-FR" dirty="0" smtClean="0"/>
            </a:br>
            <a:r>
              <a:rPr lang="fr-FR" dirty="0" smtClean="0"/>
              <a:t/>
            </a:r>
            <a:br>
              <a:rPr lang="fr-FR" dirty="0" smtClean="0"/>
            </a:br>
            <a:r>
              <a:rPr lang="fr-FR" dirty="0" smtClean="0"/>
              <a:t>Quelles seront les permissions de ce document ?</a:t>
            </a:r>
            <a:endParaRPr lang="fr-FR" dirty="0"/>
          </a:p>
        </p:txBody>
      </p:sp>
      <p:sp>
        <p:nvSpPr>
          <p:cNvPr id="10" name="ZoneTexte 9"/>
          <p:cNvSpPr txBox="1"/>
          <p:nvPr/>
        </p:nvSpPr>
        <p:spPr>
          <a:xfrm>
            <a:off x="1093141" y="3736622"/>
            <a:ext cx="10414000" cy="1477328"/>
          </a:xfrm>
          <a:prstGeom prst="rect">
            <a:avLst/>
          </a:prstGeom>
          <a:noFill/>
        </p:spPr>
        <p:txBody>
          <a:bodyPr wrap="square" rtlCol="0">
            <a:spAutoFit/>
          </a:bodyPr>
          <a:lstStyle/>
          <a:p>
            <a:pPr marL="1714500" lvl="3" indent="-342900">
              <a:buFont typeface="+mj-lt"/>
              <a:buAutoNum type="arabicPeriod"/>
            </a:pPr>
            <a:r>
              <a:rPr lang="fr-FR" dirty="0" smtClean="0">
                <a:latin typeface="Consolas"/>
                <a:cs typeface="Consolas"/>
              </a:rPr>
              <a:t>-r--r--r--</a:t>
            </a:r>
          </a:p>
          <a:p>
            <a:pPr marL="1714500" lvl="3" indent="-342900">
              <a:buFont typeface="+mj-lt"/>
              <a:buAutoNum type="arabicPeriod"/>
            </a:pPr>
            <a:r>
              <a:rPr lang="fr-FR" dirty="0" smtClean="0">
                <a:latin typeface="Consolas"/>
                <a:cs typeface="Consolas"/>
              </a:rPr>
              <a:t>-</a:t>
            </a:r>
            <a:r>
              <a:rPr lang="fr-FR" dirty="0" err="1" smtClean="0">
                <a:latin typeface="Consolas"/>
                <a:cs typeface="Consolas"/>
              </a:rPr>
              <a:t>rw</a:t>
            </a:r>
            <a:r>
              <a:rPr lang="fr-FR" dirty="0" smtClean="0">
                <a:latin typeface="Consolas"/>
                <a:cs typeface="Consolas"/>
              </a:rPr>
              <a:t>-r--r--</a:t>
            </a:r>
          </a:p>
          <a:p>
            <a:pPr marL="1714500" lvl="3" indent="-342900">
              <a:buFont typeface="+mj-lt"/>
              <a:buAutoNum type="arabicPeriod"/>
            </a:pPr>
            <a:r>
              <a:rPr lang="fr-FR" dirty="0">
                <a:latin typeface="Consolas"/>
                <a:cs typeface="Consolas"/>
              </a:rPr>
              <a:t>-</a:t>
            </a:r>
            <a:r>
              <a:rPr lang="fr-FR" dirty="0" err="1">
                <a:latin typeface="Consolas"/>
                <a:cs typeface="Consolas"/>
              </a:rPr>
              <a:t>rw</a:t>
            </a:r>
            <a:r>
              <a:rPr lang="fr-FR" dirty="0">
                <a:latin typeface="Consolas"/>
                <a:cs typeface="Consolas"/>
              </a:rPr>
              <a:t>------- </a:t>
            </a:r>
            <a:endParaRPr lang="fr-FR" dirty="0" smtClean="0">
              <a:latin typeface="Consolas"/>
              <a:cs typeface="Consolas"/>
            </a:endParaRPr>
          </a:p>
          <a:p>
            <a:pPr marL="1714500" lvl="3" indent="-342900">
              <a:buFont typeface="+mj-lt"/>
              <a:buAutoNum type="arabicPeriod"/>
            </a:pPr>
            <a:r>
              <a:rPr lang="fr-FR" dirty="0" err="1" smtClean="0">
                <a:latin typeface="Consolas"/>
                <a:cs typeface="Consolas"/>
              </a:rPr>
              <a:t>drw</a:t>
            </a:r>
            <a:r>
              <a:rPr lang="fr-FR" dirty="0">
                <a:latin typeface="Consolas"/>
                <a:cs typeface="Consolas"/>
              </a:rPr>
              <a:t>------- </a:t>
            </a:r>
          </a:p>
          <a:p>
            <a:pPr marL="1714500" lvl="3" indent="-342900">
              <a:buFont typeface="+mj-lt"/>
              <a:buAutoNum type="arabicPeriod"/>
            </a:pPr>
            <a:r>
              <a:rPr lang="fr-FR" dirty="0">
                <a:latin typeface="Consolas"/>
                <a:cs typeface="Consolas"/>
              </a:rPr>
              <a:t>-</a:t>
            </a:r>
            <a:r>
              <a:rPr lang="fr-FR" dirty="0" err="1" smtClean="0">
                <a:latin typeface="Consolas"/>
                <a:cs typeface="Consolas"/>
              </a:rPr>
              <a:t>rwx</a:t>
            </a:r>
            <a:r>
              <a:rPr lang="fr-FR" dirty="0" smtClean="0">
                <a:latin typeface="Consolas"/>
                <a:cs typeface="Consolas"/>
              </a:rPr>
              <a:t>-</a:t>
            </a:r>
            <a:r>
              <a:rPr lang="fr-FR" dirty="0">
                <a:latin typeface="Consolas"/>
                <a:cs typeface="Consolas"/>
              </a:rPr>
              <a:t>----- </a:t>
            </a:r>
          </a:p>
        </p:txBody>
      </p:sp>
      <p:sp>
        <p:nvSpPr>
          <p:cNvPr id="5" name="Flèche vers la droite 4"/>
          <p:cNvSpPr/>
          <p:nvPr/>
        </p:nvSpPr>
        <p:spPr>
          <a:xfrm>
            <a:off x="1486371" y="423297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19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2</a:t>
            </a:r>
            <a:r>
              <a:rPr lang="fr-BE" sz="2400" dirty="0" smtClean="0">
                <a:solidFill>
                  <a:schemeClr val="accent1"/>
                </a:solidFill>
              </a:rPr>
              <a:t>/6</a:t>
            </a:r>
            <a:r>
              <a:rPr lang="fr-BE" dirty="0" smtClean="0">
                <a:solidFill>
                  <a:schemeClr val="accent1"/>
                </a:solidFill>
              </a:rPr>
              <a:t> Lecture des permissions</a:t>
            </a:r>
            <a:endParaRPr lang="fr-BE" dirty="0">
              <a:solidFill>
                <a:schemeClr val="accent1"/>
              </a:solidFill>
            </a:endParaRPr>
          </a:p>
        </p:txBody>
      </p:sp>
      <p:sp>
        <p:nvSpPr>
          <p:cNvPr id="3" name="Espace réservé du contenu 2"/>
          <p:cNvSpPr>
            <a:spLocks noGrp="1"/>
          </p:cNvSpPr>
          <p:nvPr>
            <p:ph idx="1"/>
          </p:nvPr>
        </p:nvSpPr>
        <p:spPr/>
        <p:txBody>
          <a:bodyPr/>
          <a:lstStyle/>
          <a:p>
            <a:endParaRPr lang="fr-BE" dirty="0" smtClean="0"/>
          </a:p>
          <a:p>
            <a:endParaRPr lang="fr-BE" dirty="0" smtClean="0"/>
          </a:p>
          <a:p>
            <a:endParaRPr lang="fr-BE" dirty="0"/>
          </a:p>
          <a:p>
            <a:endParaRPr lang="fr-BE" dirty="0"/>
          </a:p>
        </p:txBody>
      </p:sp>
      <p:sp>
        <p:nvSpPr>
          <p:cNvPr id="6" name="Espace réservé du contenu 2"/>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fr-BE" dirty="0" smtClean="0"/>
          </a:p>
        </p:txBody>
      </p:sp>
      <p:sp>
        <p:nvSpPr>
          <p:cNvPr id="7"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
        <p:nvSpPr>
          <p:cNvPr id="8" name="Espace réservé du contenu 2"/>
          <p:cNvSpPr txBox="1">
            <a:spLocks/>
          </p:cNvSpPr>
          <p:nvPr/>
        </p:nvSpPr>
        <p:spPr>
          <a:xfrm>
            <a:off x="1249680" y="1998134"/>
            <a:ext cx="10058400" cy="55127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b="1" dirty="0" smtClean="0"/>
              <a:t>Questions ?</a:t>
            </a:r>
          </a:p>
          <a:p>
            <a:pPr marL="0" indent="0">
              <a:buNone/>
            </a:pPr>
            <a:endParaRPr lang="fr-BE" b="1" dirty="0" smtClean="0"/>
          </a:p>
          <a:p>
            <a:pPr marL="0" indent="0">
              <a:buNone/>
            </a:pPr>
            <a:endParaRPr lang="fr-BE" dirty="0" smtClean="0"/>
          </a:p>
        </p:txBody>
      </p:sp>
      <p:sp>
        <p:nvSpPr>
          <p:cNvPr id="4" name="ZoneTexte 3"/>
          <p:cNvSpPr txBox="1"/>
          <p:nvPr/>
        </p:nvSpPr>
        <p:spPr>
          <a:xfrm>
            <a:off x="1166518" y="2596444"/>
            <a:ext cx="9990667" cy="1200329"/>
          </a:xfrm>
          <a:prstGeom prst="rect">
            <a:avLst/>
          </a:prstGeom>
          <a:noFill/>
        </p:spPr>
        <p:txBody>
          <a:bodyPr wrap="square" rtlCol="0">
            <a:spAutoFit/>
          </a:bodyPr>
          <a:lstStyle/>
          <a:p>
            <a:pPr algn="ctr"/>
            <a:r>
              <a:rPr lang="fr-FR" dirty="0" smtClean="0"/>
              <a:t>Un dossier est utilisé par des collègues pour partager leur travail entre eux. Les fichiers présents dans ce dossier ne peuvent être vus et modifiés que par leur propriétaire et les autres membres du groupe.</a:t>
            </a:r>
            <a:br>
              <a:rPr lang="fr-FR" dirty="0" smtClean="0"/>
            </a:br>
            <a:r>
              <a:rPr lang="fr-FR" dirty="0"/>
              <a:t/>
            </a:r>
            <a:br>
              <a:rPr lang="fr-FR" dirty="0"/>
            </a:br>
            <a:r>
              <a:rPr lang="fr-FR" dirty="0" smtClean="0"/>
              <a:t>Quels seront les permissions de ces fichiers ?</a:t>
            </a:r>
            <a:endParaRPr lang="fr-FR" dirty="0"/>
          </a:p>
        </p:txBody>
      </p:sp>
      <p:sp>
        <p:nvSpPr>
          <p:cNvPr id="10" name="ZoneTexte 9"/>
          <p:cNvSpPr txBox="1"/>
          <p:nvPr/>
        </p:nvSpPr>
        <p:spPr>
          <a:xfrm>
            <a:off x="1093141" y="3736622"/>
            <a:ext cx="10414000" cy="1477328"/>
          </a:xfrm>
          <a:prstGeom prst="rect">
            <a:avLst/>
          </a:prstGeom>
          <a:noFill/>
        </p:spPr>
        <p:txBody>
          <a:bodyPr wrap="square" rtlCol="0">
            <a:spAutoFit/>
          </a:bodyPr>
          <a:lstStyle/>
          <a:p>
            <a:pPr marL="1714500" lvl="3" indent="-342900">
              <a:buFont typeface="+mj-lt"/>
              <a:buAutoNum type="arabicPeriod"/>
            </a:pPr>
            <a:r>
              <a:rPr lang="fr-FR" dirty="0" smtClean="0">
                <a:latin typeface="Consolas"/>
                <a:cs typeface="Consolas"/>
              </a:rPr>
              <a:t>-r--r--r-</a:t>
            </a:r>
          </a:p>
          <a:p>
            <a:pPr marL="1714500" lvl="3" indent="-342900">
              <a:buFont typeface="+mj-lt"/>
              <a:buAutoNum type="arabicPeriod"/>
            </a:pPr>
            <a:r>
              <a:rPr lang="fr-FR" dirty="0" smtClean="0">
                <a:latin typeface="Consolas"/>
                <a:cs typeface="Consolas"/>
              </a:rPr>
              <a:t>-r-</a:t>
            </a:r>
            <a:r>
              <a:rPr lang="fr-FR" dirty="0" err="1" smtClean="0">
                <a:latin typeface="Consolas"/>
                <a:cs typeface="Consolas"/>
              </a:rPr>
              <a:t>xr</a:t>
            </a:r>
            <a:r>
              <a:rPr lang="fr-FR" dirty="0" smtClean="0">
                <a:latin typeface="Consolas"/>
                <a:cs typeface="Consolas"/>
              </a:rPr>
              <a:t>-</a:t>
            </a:r>
            <a:r>
              <a:rPr lang="fr-FR" dirty="0" err="1" smtClean="0">
                <a:latin typeface="Consolas"/>
                <a:cs typeface="Consolas"/>
              </a:rPr>
              <a:t>xr</a:t>
            </a:r>
            <a:r>
              <a:rPr lang="fr-FR" dirty="0" smtClean="0">
                <a:latin typeface="Consolas"/>
                <a:cs typeface="Consolas"/>
              </a:rPr>
              <a:t>--</a:t>
            </a:r>
          </a:p>
          <a:p>
            <a:pPr marL="1714500" lvl="3" indent="-342900">
              <a:buFont typeface="+mj-lt"/>
              <a:buAutoNum type="arabicPeriod"/>
            </a:pPr>
            <a:r>
              <a:rPr lang="fr-FR" dirty="0" smtClean="0">
                <a:latin typeface="Consolas"/>
                <a:cs typeface="Consolas"/>
              </a:rPr>
              <a:t>-</a:t>
            </a:r>
            <a:r>
              <a:rPr lang="fr-FR" dirty="0" err="1" smtClean="0">
                <a:latin typeface="Consolas"/>
                <a:cs typeface="Consolas"/>
              </a:rPr>
              <a:t>rw</a:t>
            </a:r>
            <a:r>
              <a:rPr lang="fr-FR" dirty="0" smtClean="0">
                <a:latin typeface="Consolas"/>
                <a:cs typeface="Consolas"/>
              </a:rPr>
              <a:t>-r--r-w</a:t>
            </a:r>
          </a:p>
          <a:p>
            <a:pPr marL="1714500" lvl="3" indent="-342900">
              <a:buFont typeface="+mj-lt"/>
              <a:buAutoNum type="arabicPeriod"/>
            </a:pPr>
            <a:r>
              <a:rPr lang="fr-FR" dirty="0" smtClean="0">
                <a:latin typeface="Consolas"/>
                <a:cs typeface="Consolas"/>
              </a:rPr>
              <a:t>-</a:t>
            </a:r>
            <a:r>
              <a:rPr lang="fr-FR" dirty="0" err="1" smtClean="0">
                <a:latin typeface="Consolas"/>
                <a:cs typeface="Consolas"/>
              </a:rPr>
              <a:t>rw</a:t>
            </a:r>
            <a:r>
              <a:rPr lang="fr-FR" dirty="0" smtClean="0">
                <a:latin typeface="Consolas"/>
                <a:cs typeface="Consolas"/>
              </a:rPr>
              <a:t>-</a:t>
            </a:r>
            <a:r>
              <a:rPr lang="fr-FR" dirty="0" err="1" smtClean="0">
                <a:latin typeface="Consolas"/>
                <a:cs typeface="Consolas"/>
              </a:rPr>
              <a:t>rw</a:t>
            </a:r>
            <a:r>
              <a:rPr lang="fr-FR" dirty="0" smtClean="0">
                <a:latin typeface="Consolas"/>
                <a:cs typeface="Consolas"/>
              </a:rPr>
              <a:t>---- </a:t>
            </a:r>
          </a:p>
          <a:p>
            <a:pPr marL="1714500" lvl="3" indent="-342900">
              <a:buFont typeface="+mj-lt"/>
              <a:buAutoNum type="arabicPeriod"/>
            </a:pPr>
            <a:r>
              <a:rPr lang="fr-FR" dirty="0" smtClean="0">
                <a:latin typeface="Consolas"/>
                <a:cs typeface="Consolas"/>
              </a:rPr>
              <a:t>-</a:t>
            </a:r>
            <a:r>
              <a:rPr lang="fr-FR" dirty="0" err="1" smtClean="0">
                <a:latin typeface="Consolas"/>
                <a:cs typeface="Consolas"/>
              </a:rPr>
              <a:t>rw</a:t>
            </a:r>
            <a:r>
              <a:rPr lang="fr-FR" dirty="0" smtClean="0">
                <a:latin typeface="Consolas"/>
                <a:cs typeface="Consolas"/>
              </a:rPr>
              <a:t>-</a:t>
            </a:r>
            <a:r>
              <a:rPr lang="fr-FR" dirty="0" err="1" smtClean="0">
                <a:latin typeface="Consolas"/>
                <a:cs typeface="Consolas"/>
              </a:rPr>
              <a:t>rw</a:t>
            </a:r>
            <a:r>
              <a:rPr lang="fr-FR" dirty="0" smtClean="0">
                <a:latin typeface="Consolas"/>
                <a:cs typeface="Consolas"/>
              </a:rPr>
              <a:t>-r--</a:t>
            </a:r>
          </a:p>
        </p:txBody>
      </p:sp>
      <p:sp>
        <p:nvSpPr>
          <p:cNvPr id="9" name="Flèche vers la droite 8"/>
          <p:cNvSpPr/>
          <p:nvPr/>
        </p:nvSpPr>
        <p:spPr>
          <a:xfrm>
            <a:off x="1514593" y="450614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8342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2</a:t>
            </a:r>
            <a:r>
              <a:rPr lang="fr-BE" sz="2400" dirty="0" smtClean="0">
                <a:solidFill>
                  <a:schemeClr val="accent1"/>
                </a:solidFill>
              </a:rPr>
              <a:t>/6</a:t>
            </a:r>
            <a:r>
              <a:rPr lang="fr-BE" dirty="0" smtClean="0">
                <a:solidFill>
                  <a:schemeClr val="accent1"/>
                </a:solidFill>
              </a:rPr>
              <a:t> Lecture des permissions</a:t>
            </a:r>
            <a:endParaRPr lang="fr-BE" dirty="0">
              <a:solidFill>
                <a:schemeClr val="accent1"/>
              </a:solidFill>
            </a:endParaRPr>
          </a:p>
        </p:txBody>
      </p:sp>
      <p:sp>
        <p:nvSpPr>
          <p:cNvPr id="3" name="Espace réservé du contenu 2"/>
          <p:cNvSpPr>
            <a:spLocks noGrp="1"/>
          </p:cNvSpPr>
          <p:nvPr>
            <p:ph idx="1"/>
          </p:nvPr>
        </p:nvSpPr>
        <p:spPr>
          <a:xfrm>
            <a:off x="1097280" y="1845734"/>
            <a:ext cx="10058400" cy="1738488"/>
          </a:xfrm>
        </p:spPr>
        <p:txBody>
          <a:bodyPr/>
          <a:lstStyle/>
          <a:p>
            <a:pPr marL="201168" lvl="1" indent="0">
              <a:buNone/>
            </a:pPr>
            <a:endParaRPr lang="fr-BE" b="1" dirty="0" smtClean="0">
              <a:solidFill>
                <a:schemeClr val="accent2"/>
              </a:solidFill>
            </a:endParaRPr>
          </a:p>
          <a:p>
            <a:pPr marL="201168" lvl="1" indent="0">
              <a:buNone/>
            </a:pPr>
            <a:endParaRPr lang="fr-BE" b="1" dirty="0" smtClean="0">
              <a:solidFill>
                <a:schemeClr val="accent2"/>
              </a:solidFill>
            </a:endParaRPr>
          </a:p>
          <a:p>
            <a:pPr marL="201168" lvl="1" indent="0">
              <a:buNone/>
            </a:pPr>
            <a:r>
              <a:rPr lang="fr-BE" b="1" dirty="0" smtClean="0">
                <a:solidFill>
                  <a:schemeClr val="accent2"/>
                </a:solidFill>
              </a:rPr>
              <a:t>Affichage des permissions :</a:t>
            </a:r>
          </a:p>
          <a:p>
            <a:pPr marL="201168" lvl="1" indent="0">
              <a:buNone/>
            </a:pPr>
            <a:endParaRPr lang="fr-BE" b="1" dirty="0"/>
          </a:p>
          <a:p>
            <a:pPr marL="201168" lvl="1" indent="0">
              <a:buNone/>
            </a:pPr>
            <a:endParaRPr lang="fr-BE" b="1" dirty="0" smtClean="0"/>
          </a:p>
        </p:txBody>
      </p:sp>
      <p:sp>
        <p:nvSpPr>
          <p:cNvPr id="6" name="Espace réservé du contenu 2"/>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fr-BE" dirty="0" smtClean="0"/>
          </a:p>
          <a:p>
            <a:endParaRPr lang="fr-BE" dirty="0"/>
          </a:p>
        </p:txBody>
      </p:sp>
      <p:sp>
        <p:nvSpPr>
          <p:cNvPr id="8" name="ZoneTexte 7"/>
          <p:cNvSpPr txBox="1"/>
          <p:nvPr/>
        </p:nvSpPr>
        <p:spPr>
          <a:xfrm>
            <a:off x="1253067" y="2946400"/>
            <a:ext cx="9905999" cy="369332"/>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a:t>
            </a:r>
            <a:r>
              <a:rPr lang="fr-FR" dirty="0" err="1">
                <a:solidFill>
                  <a:schemeClr val="bg1"/>
                </a:solidFill>
                <a:latin typeface="Consolas"/>
                <a:cs typeface="Consolas"/>
              </a:rPr>
              <a:t>l</a:t>
            </a:r>
            <a:r>
              <a:rPr lang="fr-FR" dirty="0" err="1" smtClean="0">
                <a:solidFill>
                  <a:schemeClr val="bg1"/>
                </a:solidFill>
                <a:latin typeface="Consolas"/>
                <a:cs typeface="Consolas"/>
              </a:rPr>
              <a:t>s</a:t>
            </a:r>
            <a:r>
              <a:rPr lang="fr-FR" dirty="0" smtClean="0">
                <a:solidFill>
                  <a:schemeClr val="bg1"/>
                </a:solidFill>
                <a:latin typeface="Consolas"/>
                <a:cs typeface="Consolas"/>
              </a:rPr>
              <a:t> –l</a:t>
            </a:r>
            <a:endParaRPr lang="fr-FR" dirty="0">
              <a:solidFill>
                <a:srgbClr val="FFFFFF"/>
              </a:solidFill>
              <a:latin typeface="Consolas"/>
              <a:cs typeface="Consolas"/>
            </a:endParaRPr>
          </a:p>
        </p:txBody>
      </p:sp>
      <p:sp>
        <p:nvSpPr>
          <p:cNvPr id="10" name="Espace réservé du contenu 2"/>
          <p:cNvSpPr txBox="1">
            <a:spLocks/>
          </p:cNvSpPr>
          <p:nvPr/>
        </p:nvSpPr>
        <p:spPr>
          <a:xfrm>
            <a:off x="1052124" y="3907837"/>
            <a:ext cx="4978024" cy="247038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92608" lvl="1" indent="0">
              <a:buNone/>
            </a:pPr>
            <a:r>
              <a:rPr lang="fr-BE" sz="1600" b="1" dirty="0" smtClean="0">
                <a:solidFill>
                  <a:schemeClr val="accent2"/>
                </a:solidFill>
              </a:rPr>
              <a:t>Structure des permissions :</a:t>
            </a:r>
          </a:p>
          <a:p>
            <a:pPr marL="292608" lvl="1" indent="0" algn="ctr">
              <a:buNone/>
            </a:pPr>
            <a:r>
              <a:rPr lang="fr-BE" sz="1600" b="1" dirty="0" smtClean="0">
                <a:solidFill>
                  <a:srgbClr val="008000"/>
                </a:solidFill>
                <a:latin typeface="Consolas"/>
                <a:cs typeface="Consolas"/>
              </a:rPr>
              <a:t>d</a:t>
            </a:r>
            <a:r>
              <a:rPr lang="fr-BE" sz="1600" b="1" dirty="0" smtClean="0">
                <a:solidFill>
                  <a:schemeClr val="accent1"/>
                </a:solidFill>
                <a:latin typeface="Consolas"/>
                <a:cs typeface="Consolas"/>
              </a:rPr>
              <a:t>rwx</a:t>
            </a:r>
            <a:r>
              <a:rPr lang="fr-BE" sz="1600" b="1" dirty="0" smtClean="0">
                <a:solidFill>
                  <a:srgbClr val="3366FF"/>
                </a:solidFill>
                <a:latin typeface="Consolas"/>
                <a:cs typeface="Consolas"/>
              </a:rPr>
              <a:t>rwx</a:t>
            </a:r>
            <a:r>
              <a:rPr lang="fr-BE" sz="1600" b="1" dirty="0" smtClean="0">
                <a:solidFill>
                  <a:schemeClr val="accent3"/>
                </a:solidFill>
                <a:latin typeface="Consolas"/>
                <a:cs typeface="Consolas"/>
              </a:rPr>
              <a:t>rwx</a:t>
            </a:r>
            <a:r>
              <a:rPr lang="fr-BE" sz="1600" b="1" dirty="0" smtClean="0">
                <a:solidFill>
                  <a:schemeClr val="accent2"/>
                </a:solidFill>
              </a:rPr>
              <a:t/>
            </a:r>
            <a:br>
              <a:rPr lang="fr-BE" sz="1600" b="1" dirty="0" smtClean="0">
                <a:solidFill>
                  <a:schemeClr val="accent2"/>
                </a:solidFill>
              </a:rPr>
            </a:br>
            <a:endParaRPr lang="fr-BE" sz="1600" b="1" dirty="0" smtClean="0">
              <a:solidFill>
                <a:schemeClr val="accent2"/>
              </a:solidFill>
            </a:endParaRPr>
          </a:p>
          <a:p>
            <a:pPr lvl="1"/>
            <a:r>
              <a:rPr lang="fr-BE" dirty="0" smtClean="0">
                <a:solidFill>
                  <a:srgbClr val="008000"/>
                </a:solidFill>
                <a:cs typeface="Consolas"/>
              </a:rPr>
              <a:t>Type de fichier ( d dossier, l lien, - fichier)</a:t>
            </a:r>
          </a:p>
          <a:p>
            <a:pPr lvl="1"/>
            <a:r>
              <a:rPr lang="fr-BE" dirty="0" smtClean="0">
                <a:solidFill>
                  <a:schemeClr val="accent1"/>
                </a:solidFill>
                <a:cs typeface="Consolas"/>
              </a:rPr>
              <a:t>Permissions de l’utilisateur propriétaire</a:t>
            </a:r>
          </a:p>
          <a:p>
            <a:pPr lvl="1"/>
            <a:r>
              <a:rPr lang="fr-BE" dirty="0" smtClean="0">
                <a:solidFill>
                  <a:srgbClr val="3366FF"/>
                </a:solidFill>
                <a:cs typeface="Consolas"/>
              </a:rPr>
              <a:t>Permissions du groupe propriétaire</a:t>
            </a:r>
          </a:p>
          <a:p>
            <a:pPr lvl="1"/>
            <a:r>
              <a:rPr lang="fr-BE" dirty="0" smtClean="0">
                <a:solidFill>
                  <a:schemeClr val="accent3"/>
                </a:solidFill>
                <a:cs typeface="Consolas"/>
              </a:rPr>
              <a:t>Permissions des autres</a:t>
            </a:r>
            <a:endParaRPr lang="fr-BE" dirty="0" smtClean="0">
              <a:solidFill>
                <a:srgbClr val="008000"/>
              </a:solidFill>
              <a:cs typeface="Consolas"/>
            </a:endParaRPr>
          </a:p>
          <a:p>
            <a:pPr marL="201168" lvl="1" indent="0">
              <a:buFont typeface="Calibri" pitchFamily="34" charset="0"/>
              <a:buNone/>
            </a:pPr>
            <a:endParaRPr lang="fr-BE" b="1" dirty="0" smtClean="0"/>
          </a:p>
        </p:txBody>
      </p:sp>
      <p:sp>
        <p:nvSpPr>
          <p:cNvPr id="11" name="Espace réservé du contenu 2"/>
          <p:cNvSpPr txBox="1">
            <a:spLocks/>
          </p:cNvSpPr>
          <p:nvPr/>
        </p:nvSpPr>
        <p:spPr>
          <a:xfrm>
            <a:off x="6246894" y="4003793"/>
            <a:ext cx="4978024" cy="247038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92608" lvl="1" indent="0">
              <a:buNone/>
            </a:pPr>
            <a:r>
              <a:rPr lang="fr-BE" sz="1600" b="1" dirty="0" smtClean="0">
                <a:solidFill>
                  <a:schemeClr val="accent2"/>
                </a:solidFill>
              </a:rPr>
              <a:t>Symbole des permissions :</a:t>
            </a:r>
          </a:p>
          <a:p>
            <a:pPr marL="292608" lvl="1" indent="0" algn="ctr">
              <a:buNone/>
            </a:pPr>
            <a:r>
              <a:rPr lang="fr-BE" sz="1600" b="1" dirty="0">
                <a:solidFill>
                  <a:schemeClr val="tx1"/>
                </a:solidFill>
                <a:latin typeface="Consolas"/>
                <a:cs typeface="Consolas"/>
              </a:rPr>
              <a:t>r</a:t>
            </a:r>
            <a:r>
              <a:rPr lang="fr-BE" sz="1600" b="1" dirty="0" smtClean="0">
                <a:solidFill>
                  <a:schemeClr val="tx1"/>
                </a:solidFill>
                <a:latin typeface="Consolas"/>
                <a:cs typeface="Consolas"/>
              </a:rPr>
              <a:t>wx</a:t>
            </a:r>
          </a:p>
          <a:p>
            <a:pPr marL="201168" lvl="1" indent="0">
              <a:buFont typeface="Calibri" pitchFamily="34" charset="0"/>
              <a:buNone/>
            </a:pPr>
            <a:r>
              <a:rPr lang="fr-BE" b="1" dirty="0" smtClean="0">
                <a:latin typeface="Consolas"/>
                <a:cs typeface="Consolas"/>
              </a:rPr>
              <a:t>« r »</a:t>
            </a:r>
            <a:r>
              <a:rPr lang="fr-BE" b="1" dirty="0" smtClean="0"/>
              <a:t> R</a:t>
            </a:r>
            <a:r>
              <a:rPr lang="fr-BE" dirty="0" smtClean="0"/>
              <a:t>ead ou lecture</a:t>
            </a:r>
          </a:p>
          <a:p>
            <a:pPr marL="201168" lvl="1" indent="0">
              <a:buFont typeface="Calibri" pitchFamily="34" charset="0"/>
              <a:buNone/>
            </a:pPr>
            <a:r>
              <a:rPr lang="fr-BE" b="1" dirty="0" smtClean="0">
                <a:latin typeface="Consolas"/>
                <a:cs typeface="Consolas"/>
              </a:rPr>
              <a:t>« w »</a:t>
            </a:r>
            <a:r>
              <a:rPr lang="fr-BE" b="1" dirty="0" smtClean="0"/>
              <a:t> W</a:t>
            </a:r>
            <a:r>
              <a:rPr lang="fr-BE" dirty="0" smtClean="0"/>
              <a:t>rite ou écriture</a:t>
            </a:r>
          </a:p>
          <a:p>
            <a:pPr marL="201168" lvl="1" indent="0">
              <a:buFont typeface="Calibri" pitchFamily="34" charset="0"/>
              <a:buNone/>
            </a:pPr>
            <a:r>
              <a:rPr lang="fr-BE" b="1" dirty="0" smtClean="0">
                <a:latin typeface="Consolas"/>
                <a:cs typeface="Consolas"/>
              </a:rPr>
              <a:t>« x »</a:t>
            </a:r>
            <a:r>
              <a:rPr lang="fr-BE" b="1" dirty="0" smtClean="0"/>
              <a:t> </a:t>
            </a:r>
            <a:r>
              <a:rPr lang="fr-BE" dirty="0" smtClean="0"/>
              <a:t>e</a:t>
            </a:r>
            <a:r>
              <a:rPr lang="fr-BE" b="1" dirty="0" smtClean="0"/>
              <a:t>X</a:t>
            </a:r>
            <a:r>
              <a:rPr lang="fr-BE" dirty="0" smtClean="0"/>
              <a:t>ecute ou exécuter</a:t>
            </a:r>
          </a:p>
          <a:p>
            <a:pPr marL="201168" lvl="1" indent="0">
              <a:buFont typeface="Calibri" pitchFamily="34" charset="0"/>
              <a:buNone/>
            </a:pPr>
            <a:r>
              <a:rPr lang="fr-BE" b="1" dirty="0" smtClean="0">
                <a:latin typeface="Consolas"/>
                <a:cs typeface="Consolas"/>
              </a:rPr>
              <a:t>« - »</a:t>
            </a:r>
            <a:r>
              <a:rPr lang="fr-BE" b="1" dirty="0" smtClean="0">
                <a:cs typeface="Consolas"/>
              </a:rPr>
              <a:t> </a:t>
            </a:r>
            <a:r>
              <a:rPr lang="fr-BE" dirty="0" smtClean="0">
                <a:cs typeface="Consolas"/>
              </a:rPr>
              <a:t>si la permission n’est pas accordée</a:t>
            </a:r>
            <a:r>
              <a:rPr lang="fr-BE" dirty="0" smtClean="0">
                <a:latin typeface="Consolas"/>
                <a:cs typeface="Consolas"/>
              </a:rPr>
              <a:t> </a:t>
            </a:r>
            <a:r>
              <a:rPr lang="fr-BE" dirty="0" smtClean="0"/>
              <a:t> </a:t>
            </a:r>
            <a:endParaRPr lang="fr-BE" dirty="0"/>
          </a:p>
        </p:txBody>
      </p:sp>
      <p:sp>
        <p:nvSpPr>
          <p:cNvPr id="12" name="Espace réservé du contenu 2"/>
          <p:cNvSpPr txBox="1">
            <a:spLocks/>
          </p:cNvSpPr>
          <p:nvPr/>
        </p:nvSpPr>
        <p:spPr>
          <a:xfrm>
            <a:off x="1249680" y="1998134"/>
            <a:ext cx="10058400" cy="55127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b="1" dirty="0" smtClean="0"/>
              <a:t>A retenir !</a:t>
            </a:r>
          </a:p>
          <a:p>
            <a:pPr marL="0" indent="0">
              <a:buNone/>
            </a:pPr>
            <a:endParaRPr lang="fr-BE" b="1" dirty="0" smtClean="0"/>
          </a:p>
          <a:p>
            <a:pPr marL="0" indent="0">
              <a:buNone/>
            </a:pPr>
            <a:endParaRPr lang="fr-BE" dirty="0" smtClean="0"/>
          </a:p>
        </p:txBody>
      </p:sp>
      <p:sp>
        <p:nvSpPr>
          <p:cNvPr id="13"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424607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Gestion des permissions</a:t>
            </a:r>
            <a:endParaRPr lang="fr-FR" dirty="0"/>
          </a:p>
        </p:txBody>
      </p:sp>
      <p:sp>
        <p:nvSpPr>
          <p:cNvPr id="3" name="Espace réservé du texte 2"/>
          <p:cNvSpPr>
            <a:spLocks noGrp="1"/>
          </p:cNvSpPr>
          <p:nvPr>
            <p:ph type="body" idx="1"/>
          </p:nvPr>
        </p:nvSpPr>
        <p:spPr/>
        <p:txBody>
          <a:bodyPr/>
          <a:lstStyle/>
          <a:p>
            <a:r>
              <a:rPr lang="fr-FR" dirty="0" smtClean="0"/>
              <a:t>Modification des propriétaires et des permissions</a:t>
            </a:r>
            <a:endParaRPr lang="fr-FR" dirty="0"/>
          </a:p>
        </p:txBody>
      </p:sp>
      <p:pic>
        <p:nvPicPr>
          <p:cNvPr id="5" name="Image 4"/>
          <p:cNvPicPr>
            <a:picLocks noChangeAspect="1"/>
          </p:cNvPicPr>
          <p:nvPr/>
        </p:nvPicPr>
        <p:blipFill>
          <a:blip r:embed="rId2"/>
          <a:stretch>
            <a:fillRect/>
          </a:stretch>
        </p:blipFill>
        <p:spPr>
          <a:xfrm>
            <a:off x="7750764" y="244592"/>
            <a:ext cx="2968185" cy="2978385"/>
          </a:xfrm>
          <a:prstGeom prst="rect">
            <a:avLst/>
          </a:prstGeom>
        </p:spPr>
      </p:pic>
    </p:spTree>
    <p:extLst>
      <p:ext uri="{BB962C8B-B14F-4D97-AF65-F5344CB8AC3E}">
        <p14:creationId xmlns:p14="http://schemas.microsoft.com/office/powerpoint/2010/main" val="1199117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3</a:t>
            </a:r>
            <a:r>
              <a:rPr lang="fr-BE" sz="2400" dirty="0" smtClean="0">
                <a:solidFill>
                  <a:schemeClr val="accent1"/>
                </a:solidFill>
              </a:rPr>
              <a:t>/6</a:t>
            </a:r>
            <a:r>
              <a:rPr lang="fr-BE" dirty="0" smtClean="0">
                <a:solidFill>
                  <a:schemeClr val="accent1"/>
                </a:solidFill>
              </a:rPr>
              <a:t> Les permissions sur les fichiers</a:t>
            </a:r>
            <a:endParaRPr lang="fr-BE" dirty="0">
              <a:solidFill>
                <a:schemeClr val="accent1"/>
              </a:solidFill>
            </a:endParaRPr>
          </a:p>
        </p:txBody>
      </p:sp>
      <p:sp>
        <p:nvSpPr>
          <p:cNvPr id="3" name="Espace réservé du contenu 2"/>
          <p:cNvSpPr>
            <a:spLocks noGrp="1"/>
          </p:cNvSpPr>
          <p:nvPr>
            <p:ph idx="1"/>
          </p:nvPr>
        </p:nvSpPr>
        <p:spPr/>
        <p:txBody>
          <a:bodyPr/>
          <a:lstStyle/>
          <a:p>
            <a:pPr marL="0" indent="0">
              <a:buNone/>
            </a:pPr>
            <a:endParaRPr lang="fr-BE" dirty="0" smtClean="0"/>
          </a:p>
          <a:p>
            <a:endParaRPr lang="fr-BE" dirty="0" smtClean="0"/>
          </a:p>
          <a:p>
            <a:endParaRPr lang="fr-BE" dirty="0"/>
          </a:p>
          <a:p>
            <a:endParaRPr lang="fr-BE" dirty="0"/>
          </a:p>
        </p:txBody>
      </p:sp>
      <p:sp>
        <p:nvSpPr>
          <p:cNvPr id="6" name="Espace réservé du contenu 2"/>
          <p:cNvSpPr txBox="1">
            <a:spLocks/>
          </p:cNvSpPr>
          <p:nvPr/>
        </p:nvSpPr>
        <p:spPr>
          <a:xfrm>
            <a:off x="1249680" y="1998134"/>
            <a:ext cx="10058400" cy="37253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endParaRPr lang="fr-BE" dirty="0"/>
          </a:p>
          <a:p>
            <a:pPr marL="0" indent="0" algn="ctr">
              <a:buNone/>
            </a:pPr>
            <a:endParaRPr lang="fr-BE" dirty="0" smtClean="0"/>
          </a:p>
          <a:p>
            <a:endParaRPr lang="fr-BE" dirty="0" smtClean="0"/>
          </a:p>
          <a:p>
            <a:endParaRPr lang="fr-BE" dirty="0" smtClean="0"/>
          </a:p>
          <a:p>
            <a:endParaRPr lang="fr-BE" dirty="0"/>
          </a:p>
        </p:txBody>
      </p:sp>
      <p:sp>
        <p:nvSpPr>
          <p:cNvPr id="7" name="Espace réservé du contenu 2"/>
          <p:cNvSpPr txBox="1">
            <a:spLocks/>
          </p:cNvSpPr>
          <p:nvPr/>
        </p:nvSpPr>
        <p:spPr>
          <a:xfrm>
            <a:off x="1097280" y="1845734"/>
            <a:ext cx="10058400" cy="948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fr-BE" b="1" dirty="0" smtClean="0"/>
              <a:t>Modification du propriétaire</a:t>
            </a:r>
            <a:br>
              <a:rPr lang="fr-BE" b="1" dirty="0" smtClean="0"/>
            </a:br>
            <a:r>
              <a:rPr lang="fr-BE" b="1" i="1" dirty="0" smtClean="0">
                <a:solidFill>
                  <a:schemeClr val="accent2"/>
                </a:solidFill>
                <a:latin typeface="Consolas"/>
                <a:cs typeface="Consolas"/>
              </a:rPr>
              <a:t>chown [OPTION] PROPRIETAIRE FICHIER</a:t>
            </a:r>
          </a:p>
          <a:p>
            <a:pPr marL="0" indent="0" algn="ctr">
              <a:buFont typeface="Calibri" panose="020F0502020204030204" pitchFamily="34" charset="0"/>
              <a:buNone/>
            </a:pPr>
            <a:endParaRPr lang="fr-BE" b="1" dirty="0" smtClean="0"/>
          </a:p>
          <a:p>
            <a:pPr marL="0" indent="0" algn="ctr">
              <a:buFont typeface="Calibri" panose="020F0502020204030204" pitchFamily="34" charset="0"/>
              <a:buNone/>
            </a:pPr>
            <a:endParaRPr lang="fr-BE" b="1" dirty="0" smtClean="0"/>
          </a:p>
          <a:p>
            <a:pPr marL="0" indent="0" algn="ctr">
              <a:buFont typeface="Calibri" panose="020F0502020204030204" pitchFamily="34" charset="0"/>
              <a:buNone/>
            </a:pPr>
            <a:endParaRPr lang="fr-BE" b="1" dirty="0">
              <a:solidFill>
                <a:srgbClr val="FFFFFF"/>
              </a:solidFill>
            </a:endParaRPr>
          </a:p>
        </p:txBody>
      </p:sp>
      <p:sp>
        <p:nvSpPr>
          <p:cNvPr id="10" name="ZoneTexte 9"/>
          <p:cNvSpPr txBox="1"/>
          <p:nvPr/>
        </p:nvSpPr>
        <p:spPr>
          <a:xfrm>
            <a:off x="1177808" y="2777067"/>
            <a:ext cx="9905999" cy="646331"/>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a:t>
            </a:r>
            <a:r>
              <a:rPr lang="fr-FR" dirty="0" err="1">
                <a:solidFill>
                  <a:schemeClr val="bg1"/>
                </a:solidFill>
                <a:latin typeface="Consolas"/>
                <a:cs typeface="Consolas"/>
              </a:rPr>
              <a:t>l</a:t>
            </a:r>
            <a:r>
              <a:rPr lang="fr-FR" dirty="0" err="1" smtClean="0">
                <a:solidFill>
                  <a:schemeClr val="bg1"/>
                </a:solidFill>
                <a:latin typeface="Consolas"/>
                <a:cs typeface="Consolas"/>
              </a:rPr>
              <a:t>s</a:t>
            </a:r>
            <a:r>
              <a:rPr lang="fr-FR" dirty="0" smtClean="0">
                <a:solidFill>
                  <a:schemeClr val="bg1"/>
                </a:solidFill>
                <a:latin typeface="Consolas"/>
                <a:cs typeface="Consolas"/>
              </a:rPr>
              <a:t> –l</a:t>
            </a:r>
            <a:br>
              <a:rPr lang="fr-FR" dirty="0" smtClean="0">
                <a:solidFill>
                  <a:schemeClr val="bg1"/>
                </a:solidFill>
                <a:latin typeface="Consolas"/>
                <a:cs typeface="Consolas"/>
              </a:rPr>
            </a:br>
            <a:r>
              <a:rPr lang="en-US" dirty="0">
                <a:solidFill>
                  <a:srgbClr val="FFFFFF"/>
                </a:solidFill>
                <a:latin typeface="Consolas"/>
                <a:cs typeface="Consolas"/>
              </a:rPr>
              <a:t>-</a:t>
            </a:r>
            <a:r>
              <a:rPr lang="en-US" dirty="0" err="1" smtClean="0">
                <a:solidFill>
                  <a:srgbClr val="FFFFFF"/>
                </a:solidFill>
                <a:latin typeface="Consolas"/>
                <a:cs typeface="Consolas"/>
              </a:rPr>
              <a:t>rwxr</a:t>
            </a:r>
            <a:r>
              <a:rPr lang="en-US" dirty="0" smtClean="0">
                <a:solidFill>
                  <a:srgbClr val="FFFFFF"/>
                </a:solidFill>
                <a:latin typeface="Consolas"/>
                <a:cs typeface="Consolas"/>
              </a:rPr>
              <a:t>-</a:t>
            </a:r>
            <a:r>
              <a:rPr lang="en-US" dirty="0" err="1">
                <a:solidFill>
                  <a:srgbClr val="FFFFFF"/>
                </a:solidFill>
                <a:latin typeface="Consolas"/>
                <a:cs typeface="Consolas"/>
              </a:rPr>
              <a:t>x</a:t>
            </a:r>
            <a:r>
              <a:rPr lang="en-US" dirty="0" err="1" smtClean="0">
                <a:solidFill>
                  <a:srgbClr val="FFFFFF"/>
                </a:solidFill>
                <a:latin typeface="Consolas"/>
                <a:cs typeface="Consolas"/>
              </a:rPr>
              <a:t>r</a:t>
            </a:r>
            <a:r>
              <a:rPr lang="en-US" dirty="0">
                <a:solidFill>
                  <a:srgbClr val="FFFFFF"/>
                </a:solidFill>
                <a:latin typeface="Consolas"/>
                <a:cs typeface="Consolas"/>
              </a:rPr>
              <a:t>--  1 </a:t>
            </a:r>
            <a:r>
              <a:rPr lang="en-US" dirty="0" err="1">
                <a:solidFill>
                  <a:schemeClr val="accent1"/>
                </a:solidFill>
                <a:latin typeface="Consolas"/>
                <a:cs typeface="Consolas"/>
              </a:rPr>
              <a:t>qde</a:t>
            </a:r>
            <a:r>
              <a:rPr lang="en-US" dirty="0">
                <a:solidFill>
                  <a:srgbClr val="FFFFFF"/>
                </a:solidFill>
                <a:latin typeface="Consolas"/>
                <a:cs typeface="Consolas"/>
              </a:rPr>
              <a:t>  staff  0  </a:t>
            </a:r>
            <a:r>
              <a:rPr lang="en-US" dirty="0" smtClean="0">
                <a:solidFill>
                  <a:srgbClr val="FFFFFF"/>
                </a:solidFill>
                <a:latin typeface="Consolas"/>
                <a:cs typeface="Consolas"/>
              </a:rPr>
              <a:t>	 5 </a:t>
            </a:r>
            <a:r>
              <a:rPr lang="en-US" dirty="0" err="1">
                <a:solidFill>
                  <a:srgbClr val="FFFFFF"/>
                </a:solidFill>
                <a:latin typeface="Consolas"/>
                <a:cs typeface="Consolas"/>
              </a:rPr>
              <a:t>oct</a:t>
            </a:r>
            <a:r>
              <a:rPr lang="en-US" dirty="0">
                <a:solidFill>
                  <a:srgbClr val="FFFFFF"/>
                </a:solidFill>
                <a:latin typeface="Consolas"/>
                <a:cs typeface="Consolas"/>
              </a:rPr>
              <a:t> 18:41 </a:t>
            </a:r>
            <a:r>
              <a:rPr lang="en-US" dirty="0" err="1" smtClean="0">
                <a:solidFill>
                  <a:srgbClr val="FFFFFF"/>
                </a:solidFill>
                <a:latin typeface="Consolas"/>
                <a:cs typeface="Consolas"/>
              </a:rPr>
              <a:t>script.sh</a:t>
            </a:r>
            <a:endParaRPr lang="fr-FR" dirty="0">
              <a:solidFill>
                <a:srgbClr val="FFFFFF"/>
              </a:solidFill>
              <a:latin typeface="Consolas"/>
              <a:cs typeface="Consolas"/>
            </a:endParaRPr>
          </a:p>
        </p:txBody>
      </p:sp>
      <p:sp>
        <p:nvSpPr>
          <p:cNvPr id="4" name="ZoneTexte 3"/>
          <p:cNvSpPr txBox="1"/>
          <p:nvPr/>
        </p:nvSpPr>
        <p:spPr>
          <a:xfrm>
            <a:off x="1194741" y="3424297"/>
            <a:ext cx="5020074" cy="369332"/>
          </a:xfrm>
          <a:prstGeom prst="rect">
            <a:avLst/>
          </a:prstGeom>
          <a:noFill/>
        </p:spPr>
        <p:txBody>
          <a:bodyPr wrap="square" rtlCol="0">
            <a:spAutoFit/>
          </a:bodyPr>
          <a:lstStyle/>
          <a:p>
            <a:r>
              <a:rPr lang="fr-FR" dirty="0" smtClean="0"/>
              <a:t>Le propriétaire du fichier est l’utilisateur « </a:t>
            </a:r>
            <a:r>
              <a:rPr lang="fr-FR" dirty="0" err="1" smtClean="0"/>
              <a:t>qde</a:t>
            </a:r>
            <a:r>
              <a:rPr lang="fr-FR" dirty="0" smtClean="0"/>
              <a:t> »</a:t>
            </a:r>
            <a:endParaRPr lang="fr-FR" dirty="0"/>
          </a:p>
        </p:txBody>
      </p:sp>
      <p:sp>
        <p:nvSpPr>
          <p:cNvPr id="12" name="ZoneTexte 11"/>
          <p:cNvSpPr txBox="1"/>
          <p:nvPr/>
        </p:nvSpPr>
        <p:spPr>
          <a:xfrm>
            <a:off x="1160875" y="4011319"/>
            <a:ext cx="9905999" cy="369332"/>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a:t>
            </a:r>
            <a:r>
              <a:rPr lang="fr-FR" dirty="0">
                <a:solidFill>
                  <a:schemeClr val="bg1"/>
                </a:solidFill>
                <a:latin typeface="Consolas"/>
                <a:cs typeface="Consolas"/>
              </a:rPr>
              <a:t> </a:t>
            </a:r>
            <a:r>
              <a:rPr lang="fr-FR" dirty="0" err="1" smtClean="0">
                <a:solidFill>
                  <a:schemeClr val="bg1"/>
                </a:solidFill>
                <a:latin typeface="Consolas"/>
                <a:cs typeface="Consolas"/>
              </a:rPr>
              <a:t>chown</a:t>
            </a:r>
            <a:r>
              <a:rPr lang="fr-FR" dirty="0" smtClean="0">
                <a:solidFill>
                  <a:schemeClr val="bg1"/>
                </a:solidFill>
                <a:latin typeface="Consolas"/>
                <a:cs typeface="Consolas"/>
              </a:rPr>
              <a:t> bob script.sh</a:t>
            </a:r>
            <a:endParaRPr lang="fr-FR" dirty="0">
              <a:solidFill>
                <a:srgbClr val="FFFFFF"/>
              </a:solidFill>
              <a:latin typeface="Consolas"/>
              <a:cs typeface="Consolas"/>
            </a:endParaRPr>
          </a:p>
        </p:txBody>
      </p:sp>
      <p:sp>
        <p:nvSpPr>
          <p:cNvPr id="13" name="ZoneTexte 12"/>
          <p:cNvSpPr txBox="1"/>
          <p:nvPr/>
        </p:nvSpPr>
        <p:spPr>
          <a:xfrm>
            <a:off x="1168401" y="4413956"/>
            <a:ext cx="5020074" cy="369332"/>
          </a:xfrm>
          <a:prstGeom prst="rect">
            <a:avLst/>
          </a:prstGeom>
          <a:noFill/>
        </p:spPr>
        <p:txBody>
          <a:bodyPr wrap="square" rtlCol="0">
            <a:spAutoFit/>
          </a:bodyPr>
          <a:lstStyle/>
          <a:p>
            <a:r>
              <a:rPr lang="fr-FR" dirty="0" smtClean="0"/>
              <a:t>Utilisation de la commande </a:t>
            </a:r>
            <a:r>
              <a:rPr lang="fr-FR" dirty="0" err="1" smtClean="0"/>
              <a:t>chown</a:t>
            </a:r>
            <a:endParaRPr lang="fr-FR" dirty="0"/>
          </a:p>
        </p:txBody>
      </p:sp>
      <p:sp>
        <p:nvSpPr>
          <p:cNvPr id="14" name="ZoneTexte 13"/>
          <p:cNvSpPr txBox="1"/>
          <p:nvPr/>
        </p:nvSpPr>
        <p:spPr>
          <a:xfrm>
            <a:off x="1160875" y="4895615"/>
            <a:ext cx="9905999" cy="646331"/>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a:t>
            </a:r>
            <a:r>
              <a:rPr lang="fr-FR" dirty="0" err="1">
                <a:solidFill>
                  <a:schemeClr val="bg1"/>
                </a:solidFill>
                <a:latin typeface="Consolas"/>
                <a:cs typeface="Consolas"/>
              </a:rPr>
              <a:t>l</a:t>
            </a:r>
            <a:r>
              <a:rPr lang="fr-FR" dirty="0" err="1" smtClean="0">
                <a:solidFill>
                  <a:schemeClr val="bg1"/>
                </a:solidFill>
                <a:latin typeface="Consolas"/>
                <a:cs typeface="Consolas"/>
              </a:rPr>
              <a:t>s</a:t>
            </a:r>
            <a:r>
              <a:rPr lang="fr-FR" dirty="0" smtClean="0">
                <a:solidFill>
                  <a:schemeClr val="bg1"/>
                </a:solidFill>
                <a:latin typeface="Consolas"/>
                <a:cs typeface="Consolas"/>
              </a:rPr>
              <a:t> –l</a:t>
            </a:r>
            <a:br>
              <a:rPr lang="fr-FR" dirty="0" smtClean="0">
                <a:solidFill>
                  <a:schemeClr val="bg1"/>
                </a:solidFill>
                <a:latin typeface="Consolas"/>
                <a:cs typeface="Consolas"/>
              </a:rPr>
            </a:br>
            <a:r>
              <a:rPr lang="en-US" dirty="0">
                <a:solidFill>
                  <a:srgbClr val="FFFFFF"/>
                </a:solidFill>
                <a:latin typeface="Consolas"/>
                <a:cs typeface="Consolas"/>
              </a:rPr>
              <a:t>-</a:t>
            </a:r>
            <a:r>
              <a:rPr lang="en-US" dirty="0" err="1" smtClean="0">
                <a:solidFill>
                  <a:srgbClr val="FFFFFF"/>
                </a:solidFill>
                <a:latin typeface="Consolas"/>
                <a:cs typeface="Consolas"/>
              </a:rPr>
              <a:t>rwxr</a:t>
            </a:r>
            <a:r>
              <a:rPr lang="en-US" dirty="0" smtClean="0">
                <a:solidFill>
                  <a:srgbClr val="FFFFFF"/>
                </a:solidFill>
                <a:latin typeface="Consolas"/>
                <a:cs typeface="Consolas"/>
              </a:rPr>
              <a:t>-</a:t>
            </a:r>
            <a:r>
              <a:rPr lang="en-US" dirty="0" err="1">
                <a:solidFill>
                  <a:srgbClr val="FFFFFF"/>
                </a:solidFill>
                <a:latin typeface="Consolas"/>
                <a:cs typeface="Consolas"/>
              </a:rPr>
              <a:t>x</a:t>
            </a:r>
            <a:r>
              <a:rPr lang="en-US" dirty="0" err="1" smtClean="0">
                <a:solidFill>
                  <a:srgbClr val="FFFFFF"/>
                </a:solidFill>
                <a:latin typeface="Consolas"/>
                <a:cs typeface="Consolas"/>
              </a:rPr>
              <a:t>r</a:t>
            </a:r>
            <a:r>
              <a:rPr lang="en-US" dirty="0">
                <a:solidFill>
                  <a:srgbClr val="FFFFFF"/>
                </a:solidFill>
                <a:latin typeface="Consolas"/>
                <a:cs typeface="Consolas"/>
              </a:rPr>
              <a:t>--  1 </a:t>
            </a:r>
            <a:r>
              <a:rPr lang="en-US" dirty="0" smtClean="0">
                <a:solidFill>
                  <a:schemeClr val="accent1"/>
                </a:solidFill>
                <a:latin typeface="Consolas"/>
                <a:cs typeface="Consolas"/>
              </a:rPr>
              <a:t>bob</a:t>
            </a:r>
            <a:r>
              <a:rPr lang="en-US" dirty="0" smtClean="0">
                <a:solidFill>
                  <a:srgbClr val="FFFFFF"/>
                </a:solidFill>
                <a:latin typeface="Consolas"/>
                <a:cs typeface="Consolas"/>
              </a:rPr>
              <a:t> staff  </a:t>
            </a:r>
            <a:r>
              <a:rPr lang="en-US" dirty="0">
                <a:solidFill>
                  <a:srgbClr val="FFFFFF"/>
                </a:solidFill>
                <a:latin typeface="Consolas"/>
                <a:cs typeface="Consolas"/>
              </a:rPr>
              <a:t>0  </a:t>
            </a:r>
            <a:r>
              <a:rPr lang="en-US" dirty="0" smtClean="0">
                <a:solidFill>
                  <a:srgbClr val="FFFFFF"/>
                </a:solidFill>
                <a:latin typeface="Consolas"/>
                <a:cs typeface="Consolas"/>
              </a:rPr>
              <a:t>	 5 </a:t>
            </a:r>
            <a:r>
              <a:rPr lang="en-US" dirty="0" err="1">
                <a:solidFill>
                  <a:srgbClr val="FFFFFF"/>
                </a:solidFill>
                <a:latin typeface="Consolas"/>
                <a:cs typeface="Consolas"/>
              </a:rPr>
              <a:t>oct</a:t>
            </a:r>
            <a:r>
              <a:rPr lang="en-US" dirty="0">
                <a:solidFill>
                  <a:srgbClr val="FFFFFF"/>
                </a:solidFill>
                <a:latin typeface="Consolas"/>
                <a:cs typeface="Consolas"/>
              </a:rPr>
              <a:t> 18:41 </a:t>
            </a:r>
            <a:r>
              <a:rPr lang="en-US" dirty="0" err="1" smtClean="0">
                <a:solidFill>
                  <a:srgbClr val="FFFFFF"/>
                </a:solidFill>
                <a:latin typeface="Consolas"/>
                <a:cs typeface="Consolas"/>
              </a:rPr>
              <a:t>script.sh</a:t>
            </a:r>
            <a:endParaRPr lang="fr-FR" dirty="0">
              <a:solidFill>
                <a:srgbClr val="FFFFFF"/>
              </a:solidFill>
              <a:latin typeface="Consolas"/>
              <a:cs typeface="Consolas"/>
            </a:endParaRPr>
          </a:p>
        </p:txBody>
      </p:sp>
      <p:sp>
        <p:nvSpPr>
          <p:cNvPr id="15" name="ZoneTexte 14"/>
          <p:cNvSpPr txBox="1"/>
          <p:nvPr/>
        </p:nvSpPr>
        <p:spPr>
          <a:xfrm>
            <a:off x="1158993" y="5580475"/>
            <a:ext cx="5020074" cy="369332"/>
          </a:xfrm>
          <a:prstGeom prst="rect">
            <a:avLst/>
          </a:prstGeom>
          <a:noFill/>
        </p:spPr>
        <p:txBody>
          <a:bodyPr wrap="square" rtlCol="0">
            <a:spAutoFit/>
          </a:bodyPr>
          <a:lstStyle/>
          <a:p>
            <a:r>
              <a:rPr lang="fr-FR" dirty="0" smtClean="0"/>
              <a:t>Le propriétaire du fichier est l’utilisateur « bob »</a:t>
            </a:r>
            <a:endParaRPr lang="fr-FR" dirty="0"/>
          </a:p>
        </p:txBody>
      </p:sp>
      <p:sp>
        <p:nvSpPr>
          <p:cNvPr id="16"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40615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4" grpId="0"/>
      <p:bldP spid="12" grpId="0" animBg="1"/>
      <p:bldP spid="13"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3</a:t>
            </a:r>
            <a:r>
              <a:rPr lang="fr-BE" sz="2400" dirty="0" smtClean="0">
                <a:solidFill>
                  <a:schemeClr val="accent1"/>
                </a:solidFill>
              </a:rPr>
              <a:t>/6</a:t>
            </a:r>
            <a:r>
              <a:rPr lang="fr-BE" dirty="0" smtClean="0">
                <a:solidFill>
                  <a:schemeClr val="accent1"/>
                </a:solidFill>
              </a:rPr>
              <a:t> Les permissions sur les fichiers</a:t>
            </a:r>
            <a:endParaRPr lang="fr-BE" dirty="0">
              <a:solidFill>
                <a:schemeClr val="accent1"/>
              </a:solidFill>
            </a:endParaRPr>
          </a:p>
        </p:txBody>
      </p:sp>
      <p:sp>
        <p:nvSpPr>
          <p:cNvPr id="3" name="Espace réservé du contenu 2"/>
          <p:cNvSpPr>
            <a:spLocks noGrp="1"/>
          </p:cNvSpPr>
          <p:nvPr>
            <p:ph idx="1"/>
          </p:nvPr>
        </p:nvSpPr>
        <p:spPr/>
        <p:txBody>
          <a:bodyPr/>
          <a:lstStyle/>
          <a:p>
            <a:pPr marL="0" indent="0">
              <a:buNone/>
            </a:pPr>
            <a:endParaRPr lang="fr-BE" dirty="0" smtClean="0"/>
          </a:p>
          <a:p>
            <a:endParaRPr lang="fr-BE" dirty="0" smtClean="0"/>
          </a:p>
          <a:p>
            <a:endParaRPr lang="fr-BE" dirty="0"/>
          </a:p>
          <a:p>
            <a:endParaRPr lang="fr-BE" dirty="0"/>
          </a:p>
        </p:txBody>
      </p:sp>
      <p:sp>
        <p:nvSpPr>
          <p:cNvPr id="6" name="Espace réservé du contenu 2"/>
          <p:cNvSpPr txBox="1">
            <a:spLocks/>
          </p:cNvSpPr>
          <p:nvPr/>
        </p:nvSpPr>
        <p:spPr>
          <a:xfrm>
            <a:off x="1249680" y="1998134"/>
            <a:ext cx="10058400" cy="37253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endParaRPr lang="fr-BE" dirty="0"/>
          </a:p>
          <a:p>
            <a:pPr marL="0" indent="0" algn="ctr">
              <a:buNone/>
            </a:pPr>
            <a:endParaRPr lang="fr-BE" dirty="0" smtClean="0"/>
          </a:p>
          <a:p>
            <a:endParaRPr lang="fr-BE" dirty="0" smtClean="0"/>
          </a:p>
          <a:p>
            <a:endParaRPr lang="fr-BE" dirty="0" smtClean="0"/>
          </a:p>
          <a:p>
            <a:endParaRPr lang="fr-BE" dirty="0"/>
          </a:p>
        </p:txBody>
      </p:sp>
      <p:sp>
        <p:nvSpPr>
          <p:cNvPr id="7" name="Espace réservé du contenu 2"/>
          <p:cNvSpPr txBox="1">
            <a:spLocks/>
          </p:cNvSpPr>
          <p:nvPr/>
        </p:nvSpPr>
        <p:spPr>
          <a:xfrm>
            <a:off x="1097280" y="1845734"/>
            <a:ext cx="10058400" cy="948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fr-BE" b="1" dirty="0" smtClean="0"/>
              <a:t>Modification du groupe</a:t>
            </a:r>
            <a:br>
              <a:rPr lang="fr-BE" b="1" dirty="0" smtClean="0"/>
            </a:br>
            <a:r>
              <a:rPr lang="fr-BE" b="1" i="1" dirty="0" smtClean="0">
                <a:solidFill>
                  <a:schemeClr val="accent2"/>
                </a:solidFill>
                <a:latin typeface="Consolas"/>
                <a:cs typeface="Consolas"/>
              </a:rPr>
              <a:t>chgrp [OPTION] GROUPE FICHIER</a:t>
            </a:r>
          </a:p>
          <a:p>
            <a:pPr marL="0" indent="0" algn="ctr">
              <a:buFont typeface="Calibri" panose="020F0502020204030204" pitchFamily="34" charset="0"/>
              <a:buNone/>
            </a:pPr>
            <a:endParaRPr lang="fr-BE" b="1" dirty="0" smtClean="0"/>
          </a:p>
          <a:p>
            <a:pPr marL="0" indent="0" algn="ctr">
              <a:buFont typeface="Calibri" panose="020F0502020204030204" pitchFamily="34" charset="0"/>
              <a:buNone/>
            </a:pPr>
            <a:endParaRPr lang="fr-BE" b="1" dirty="0" smtClean="0"/>
          </a:p>
          <a:p>
            <a:pPr marL="0" indent="0" algn="ctr">
              <a:buFont typeface="Calibri" panose="020F0502020204030204" pitchFamily="34" charset="0"/>
              <a:buNone/>
            </a:pPr>
            <a:endParaRPr lang="fr-BE" b="1" dirty="0">
              <a:solidFill>
                <a:srgbClr val="FFFFFF"/>
              </a:solidFill>
            </a:endParaRPr>
          </a:p>
        </p:txBody>
      </p:sp>
      <p:sp>
        <p:nvSpPr>
          <p:cNvPr id="10" name="ZoneTexte 9"/>
          <p:cNvSpPr txBox="1"/>
          <p:nvPr/>
        </p:nvSpPr>
        <p:spPr>
          <a:xfrm>
            <a:off x="1177808" y="2777067"/>
            <a:ext cx="9905999" cy="646331"/>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a:t>
            </a:r>
            <a:r>
              <a:rPr lang="fr-FR" dirty="0" err="1">
                <a:solidFill>
                  <a:schemeClr val="bg1"/>
                </a:solidFill>
                <a:latin typeface="Consolas"/>
                <a:cs typeface="Consolas"/>
              </a:rPr>
              <a:t>l</a:t>
            </a:r>
            <a:r>
              <a:rPr lang="fr-FR" dirty="0" err="1" smtClean="0">
                <a:solidFill>
                  <a:schemeClr val="bg1"/>
                </a:solidFill>
                <a:latin typeface="Consolas"/>
                <a:cs typeface="Consolas"/>
              </a:rPr>
              <a:t>s</a:t>
            </a:r>
            <a:r>
              <a:rPr lang="fr-FR" dirty="0" smtClean="0">
                <a:solidFill>
                  <a:schemeClr val="bg1"/>
                </a:solidFill>
                <a:latin typeface="Consolas"/>
                <a:cs typeface="Consolas"/>
              </a:rPr>
              <a:t> –l</a:t>
            </a:r>
            <a:br>
              <a:rPr lang="fr-FR" dirty="0" smtClean="0">
                <a:solidFill>
                  <a:schemeClr val="bg1"/>
                </a:solidFill>
                <a:latin typeface="Consolas"/>
                <a:cs typeface="Consolas"/>
              </a:rPr>
            </a:br>
            <a:r>
              <a:rPr lang="en-US" dirty="0">
                <a:solidFill>
                  <a:srgbClr val="FFFFFF"/>
                </a:solidFill>
                <a:latin typeface="Consolas"/>
                <a:cs typeface="Consolas"/>
              </a:rPr>
              <a:t>-</a:t>
            </a:r>
            <a:r>
              <a:rPr lang="en-US" dirty="0" err="1" smtClean="0">
                <a:solidFill>
                  <a:srgbClr val="FFFFFF"/>
                </a:solidFill>
                <a:latin typeface="Consolas"/>
                <a:cs typeface="Consolas"/>
              </a:rPr>
              <a:t>rwxr</a:t>
            </a:r>
            <a:r>
              <a:rPr lang="en-US" dirty="0" smtClean="0">
                <a:solidFill>
                  <a:srgbClr val="FFFFFF"/>
                </a:solidFill>
                <a:latin typeface="Consolas"/>
                <a:cs typeface="Consolas"/>
              </a:rPr>
              <a:t>-</a:t>
            </a:r>
            <a:r>
              <a:rPr lang="en-US" dirty="0" err="1">
                <a:solidFill>
                  <a:srgbClr val="FFFFFF"/>
                </a:solidFill>
                <a:latin typeface="Consolas"/>
                <a:cs typeface="Consolas"/>
              </a:rPr>
              <a:t>x</a:t>
            </a:r>
            <a:r>
              <a:rPr lang="en-US" dirty="0" err="1" smtClean="0">
                <a:solidFill>
                  <a:srgbClr val="FFFFFF"/>
                </a:solidFill>
                <a:latin typeface="Consolas"/>
                <a:cs typeface="Consolas"/>
              </a:rPr>
              <a:t>r</a:t>
            </a:r>
            <a:r>
              <a:rPr lang="en-US" dirty="0">
                <a:solidFill>
                  <a:srgbClr val="FFFFFF"/>
                </a:solidFill>
                <a:latin typeface="Consolas"/>
                <a:cs typeface="Consolas"/>
              </a:rPr>
              <a:t>--  1 </a:t>
            </a:r>
            <a:r>
              <a:rPr lang="en-US" dirty="0" err="1">
                <a:solidFill>
                  <a:srgbClr val="FFFFFF"/>
                </a:solidFill>
                <a:latin typeface="Consolas"/>
                <a:cs typeface="Consolas"/>
              </a:rPr>
              <a:t>qde</a:t>
            </a:r>
            <a:r>
              <a:rPr lang="en-US" dirty="0">
                <a:solidFill>
                  <a:srgbClr val="FFFFFF"/>
                </a:solidFill>
                <a:latin typeface="Consolas"/>
                <a:cs typeface="Consolas"/>
              </a:rPr>
              <a:t>  </a:t>
            </a:r>
            <a:r>
              <a:rPr lang="en-US" dirty="0">
                <a:solidFill>
                  <a:schemeClr val="accent1"/>
                </a:solidFill>
                <a:latin typeface="Consolas"/>
                <a:cs typeface="Consolas"/>
              </a:rPr>
              <a:t>staff</a:t>
            </a:r>
            <a:r>
              <a:rPr lang="en-US" dirty="0">
                <a:solidFill>
                  <a:srgbClr val="FFFFFF"/>
                </a:solidFill>
                <a:latin typeface="Consolas"/>
                <a:cs typeface="Consolas"/>
              </a:rPr>
              <a:t>  0  </a:t>
            </a:r>
            <a:r>
              <a:rPr lang="en-US" dirty="0" smtClean="0">
                <a:solidFill>
                  <a:srgbClr val="FFFFFF"/>
                </a:solidFill>
                <a:latin typeface="Consolas"/>
                <a:cs typeface="Consolas"/>
              </a:rPr>
              <a:t>	 5 </a:t>
            </a:r>
            <a:r>
              <a:rPr lang="en-US" dirty="0" err="1">
                <a:solidFill>
                  <a:srgbClr val="FFFFFF"/>
                </a:solidFill>
                <a:latin typeface="Consolas"/>
                <a:cs typeface="Consolas"/>
              </a:rPr>
              <a:t>oct</a:t>
            </a:r>
            <a:r>
              <a:rPr lang="en-US" dirty="0">
                <a:solidFill>
                  <a:srgbClr val="FFFFFF"/>
                </a:solidFill>
                <a:latin typeface="Consolas"/>
                <a:cs typeface="Consolas"/>
              </a:rPr>
              <a:t> 18:41 </a:t>
            </a:r>
            <a:r>
              <a:rPr lang="en-US" dirty="0" err="1" smtClean="0">
                <a:solidFill>
                  <a:srgbClr val="FFFFFF"/>
                </a:solidFill>
                <a:latin typeface="Consolas"/>
                <a:cs typeface="Consolas"/>
              </a:rPr>
              <a:t>script.sh</a:t>
            </a:r>
            <a:endParaRPr lang="fr-FR" dirty="0">
              <a:solidFill>
                <a:srgbClr val="FFFFFF"/>
              </a:solidFill>
              <a:latin typeface="Consolas"/>
              <a:cs typeface="Consolas"/>
            </a:endParaRPr>
          </a:p>
        </p:txBody>
      </p:sp>
      <p:sp>
        <p:nvSpPr>
          <p:cNvPr id="4" name="ZoneTexte 3"/>
          <p:cNvSpPr txBox="1"/>
          <p:nvPr/>
        </p:nvSpPr>
        <p:spPr>
          <a:xfrm>
            <a:off x="1194741" y="3424297"/>
            <a:ext cx="5020074" cy="369332"/>
          </a:xfrm>
          <a:prstGeom prst="rect">
            <a:avLst/>
          </a:prstGeom>
          <a:noFill/>
        </p:spPr>
        <p:txBody>
          <a:bodyPr wrap="square" rtlCol="0">
            <a:spAutoFit/>
          </a:bodyPr>
          <a:lstStyle/>
          <a:p>
            <a:r>
              <a:rPr lang="fr-FR" dirty="0" smtClean="0"/>
              <a:t>Le groupe du fichier est « staff »</a:t>
            </a:r>
            <a:endParaRPr lang="fr-FR" dirty="0"/>
          </a:p>
        </p:txBody>
      </p:sp>
      <p:sp>
        <p:nvSpPr>
          <p:cNvPr id="12" name="ZoneTexte 11"/>
          <p:cNvSpPr txBox="1"/>
          <p:nvPr/>
        </p:nvSpPr>
        <p:spPr>
          <a:xfrm>
            <a:off x="1160875" y="4011319"/>
            <a:ext cx="9905999" cy="369332"/>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a:t>
            </a:r>
            <a:r>
              <a:rPr lang="fr-FR" dirty="0">
                <a:solidFill>
                  <a:schemeClr val="bg1"/>
                </a:solidFill>
                <a:latin typeface="Consolas"/>
                <a:cs typeface="Consolas"/>
              </a:rPr>
              <a:t> </a:t>
            </a:r>
            <a:r>
              <a:rPr lang="fr-FR" dirty="0" err="1" smtClean="0">
                <a:solidFill>
                  <a:schemeClr val="bg1"/>
                </a:solidFill>
                <a:latin typeface="Consolas"/>
                <a:cs typeface="Consolas"/>
              </a:rPr>
              <a:t>chgrp</a:t>
            </a:r>
            <a:r>
              <a:rPr lang="fr-FR" dirty="0" smtClean="0">
                <a:solidFill>
                  <a:schemeClr val="bg1"/>
                </a:solidFill>
                <a:latin typeface="Consolas"/>
                <a:cs typeface="Consolas"/>
              </a:rPr>
              <a:t> </a:t>
            </a:r>
            <a:r>
              <a:rPr lang="fr-FR" dirty="0" err="1" smtClean="0">
                <a:solidFill>
                  <a:srgbClr val="E48312"/>
                </a:solidFill>
                <a:latin typeface="Consolas"/>
                <a:cs typeface="Consolas"/>
              </a:rPr>
              <a:t>etudiant</a:t>
            </a:r>
            <a:r>
              <a:rPr lang="fr-FR" dirty="0" smtClean="0">
                <a:solidFill>
                  <a:srgbClr val="E48312"/>
                </a:solidFill>
                <a:latin typeface="Consolas"/>
                <a:cs typeface="Consolas"/>
              </a:rPr>
              <a:t> </a:t>
            </a:r>
            <a:r>
              <a:rPr lang="fr-FR" dirty="0" smtClean="0">
                <a:solidFill>
                  <a:schemeClr val="bg1"/>
                </a:solidFill>
                <a:latin typeface="Consolas"/>
                <a:cs typeface="Consolas"/>
              </a:rPr>
              <a:t>script.sh</a:t>
            </a:r>
            <a:endParaRPr lang="fr-FR" dirty="0">
              <a:solidFill>
                <a:srgbClr val="FFFFFF"/>
              </a:solidFill>
              <a:latin typeface="Consolas"/>
              <a:cs typeface="Consolas"/>
            </a:endParaRPr>
          </a:p>
        </p:txBody>
      </p:sp>
      <p:sp>
        <p:nvSpPr>
          <p:cNvPr id="13" name="ZoneTexte 12"/>
          <p:cNvSpPr txBox="1"/>
          <p:nvPr/>
        </p:nvSpPr>
        <p:spPr>
          <a:xfrm>
            <a:off x="1168401" y="4413956"/>
            <a:ext cx="5020074" cy="369332"/>
          </a:xfrm>
          <a:prstGeom prst="rect">
            <a:avLst/>
          </a:prstGeom>
          <a:noFill/>
        </p:spPr>
        <p:txBody>
          <a:bodyPr wrap="square" rtlCol="0">
            <a:spAutoFit/>
          </a:bodyPr>
          <a:lstStyle/>
          <a:p>
            <a:r>
              <a:rPr lang="fr-FR" dirty="0" smtClean="0"/>
              <a:t>Utilisation de la commande </a:t>
            </a:r>
            <a:r>
              <a:rPr lang="fr-FR" dirty="0" err="1" smtClean="0"/>
              <a:t>chgrp</a:t>
            </a:r>
            <a:endParaRPr lang="fr-FR" dirty="0"/>
          </a:p>
        </p:txBody>
      </p:sp>
      <p:sp>
        <p:nvSpPr>
          <p:cNvPr id="14" name="ZoneTexte 13"/>
          <p:cNvSpPr txBox="1"/>
          <p:nvPr/>
        </p:nvSpPr>
        <p:spPr>
          <a:xfrm>
            <a:off x="1160875" y="4895615"/>
            <a:ext cx="9905999" cy="646331"/>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a:t>
            </a:r>
            <a:r>
              <a:rPr lang="fr-FR" dirty="0" err="1">
                <a:solidFill>
                  <a:schemeClr val="bg1"/>
                </a:solidFill>
                <a:latin typeface="Consolas"/>
                <a:cs typeface="Consolas"/>
              </a:rPr>
              <a:t>l</a:t>
            </a:r>
            <a:r>
              <a:rPr lang="fr-FR" dirty="0" err="1" smtClean="0">
                <a:solidFill>
                  <a:schemeClr val="bg1"/>
                </a:solidFill>
                <a:latin typeface="Consolas"/>
                <a:cs typeface="Consolas"/>
              </a:rPr>
              <a:t>s</a:t>
            </a:r>
            <a:r>
              <a:rPr lang="fr-FR" dirty="0" smtClean="0">
                <a:solidFill>
                  <a:schemeClr val="bg1"/>
                </a:solidFill>
                <a:latin typeface="Consolas"/>
                <a:cs typeface="Consolas"/>
              </a:rPr>
              <a:t> –l</a:t>
            </a:r>
            <a:br>
              <a:rPr lang="fr-FR" dirty="0" smtClean="0">
                <a:solidFill>
                  <a:schemeClr val="bg1"/>
                </a:solidFill>
                <a:latin typeface="Consolas"/>
                <a:cs typeface="Consolas"/>
              </a:rPr>
            </a:br>
            <a:r>
              <a:rPr lang="en-US" dirty="0">
                <a:solidFill>
                  <a:srgbClr val="FFFFFF"/>
                </a:solidFill>
                <a:latin typeface="Consolas"/>
                <a:cs typeface="Consolas"/>
              </a:rPr>
              <a:t>-</a:t>
            </a:r>
            <a:r>
              <a:rPr lang="en-US" dirty="0" err="1" smtClean="0">
                <a:solidFill>
                  <a:srgbClr val="FFFFFF"/>
                </a:solidFill>
                <a:latin typeface="Consolas"/>
                <a:cs typeface="Consolas"/>
              </a:rPr>
              <a:t>rwxr</a:t>
            </a:r>
            <a:r>
              <a:rPr lang="en-US" dirty="0" smtClean="0">
                <a:solidFill>
                  <a:srgbClr val="FFFFFF"/>
                </a:solidFill>
                <a:latin typeface="Consolas"/>
                <a:cs typeface="Consolas"/>
              </a:rPr>
              <a:t>-</a:t>
            </a:r>
            <a:r>
              <a:rPr lang="en-US" dirty="0" err="1">
                <a:solidFill>
                  <a:srgbClr val="FFFFFF"/>
                </a:solidFill>
                <a:latin typeface="Consolas"/>
                <a:cs typeface="Consolas"/>
              </a:rPr>
              <a:t>x</a:t>
            </a:r>
            <a:r>
              <a:rPr lang="en-US" dirty="0" err="1" smtClean="0">
                <a:solidFill>
                  <a:srgbClr val="FFFFFF"/>
                </a:solidFill>
                <a:latin typeface="Consolas"/>
                <a:cs typeface="Consolas"/>
              </a:rPr>
              <a:t>r</a:t>
            </a:r>
            <a:r>
              <a:rPr lang="en-US" dirty="0">
                <a:solidFill>
                  <a:srgbClr val="FFFFFF"/>
                </a:solidFill>
                <a:latin typeface="Consolas"/>
                <a:cs typeface="Consolas"/>
              </a:rPr>
              <a:t>--  1 </a:t>
            </a:r>
            <a:r>
              <a:rPr lang="en-US" dirty="0" err="1" smtClean="0">
                <a:solidFill>
                  <a:schemeClr val="bg1"/>
                </a:solidFill>
                <a:latin typeface="Consolas"/>
                <a:cs typeface="Consolas"/>
              </a:rPr>
              <a:t>qde</a:t>
            </a:r>
            <a:r>
              <a:rPr lang="en-US" dirty="0" smtClean="0">
                <a:solidFill>
                  <a:schemeClr val="bg1"/>
                </a:solidFill>
                <a:latin typeface="Consolas"/>
                <a:cs typeface="Consolas"/>
              </a:rPr>
              <a:t> </a:t>
            </a:r>
            <a:r>
              <a:rPr lang="en-US" dirty="0" err="1" smtClean="0">
                <a:solidFill>
                  <a:srgbClr val="E48312"/>
                </a:solidFill>
                <a:latin typeface="Consolas"/>
                <a:cs typeface="Consolas"/>
              </a:rPr>
              <a:t>etudiant</a:t>
            </a:r>
            <a:r>
              <a:rPr lang="en-US" dirty="0" smtClean="0">
                <a:solidFill>
                  <a:srgbClr val="E48312"/>
                </a:solidFill>
                <a:latin typeface="Consolas"/>
                <a:cs typeface="Consolas"/>
              </a:rPr>
              <a:t> </a:t>
            </a:r>
            <a:r>
              <a:rPr lang="en-US" dirty="0" smtClean="0">
                <a:solidFill>
                  <a:srgbClr val="FFFFFF"/>
                </a:solidFill>
                <a:latin typeface="Consolas"/>
                <a:cs typeface="Consolas"/>
              </a:rPr>
              <a:t>0  5 </a:t>
            </a:r>
            <a:r>
              <a:rPr lang="en-US" dirty="0" err="1">
                <a:solidFill>
                  <a:srgbClr val="FFFFFF"/>
                </a:solidFill>
                <a:latin typeface="Consolas"/>
                <a:cs typeface="Consolas"/>
              </a:rPr>
              <a:t>oct</a:t>
            </a:r>
            <a:r>
              <a:rPr lang="en-US" dirty="0">
                <a:solidFill>
                  <a:srgbClr val="FFFFFF"/>
                </a:solidFill>
                <a:latin typeface="Consolas"/>
                <a:cs typeface="Consolas"/>
              </a:rPr>
              <a:t> 18:41 </a:t>
            </a:r>
            <a:r>
              <a:rPr lang="en-US" dirty="0" err="1" smtClean="0">
                <a:solidFill>
                  <a:srgbClr val="FFFFFF"/>
                </a:solidFill>
                <a:latin typeface="Consolas"/>
                <a:cs typeface="Consolas"/>
              </a:rPr>
              <a:t>script.sh</a:t>
            </a:r>
            <a:endParaRPr lang="fr-FR" dirty="0">
              <a:solidFill>
                <a:srgbClr val="FFFFFF"/>
              </a:solidFill>
              <a:latin typeface="Consolas"/>
              <a:cs typeface="Consolas"/>
            </a:endParaRPr>
          </a:p>
        </p:txBody>
      </p:sp>
      <p:sp>
        <p:nvSpPr>
          <p:cNvPr id="15" name="ZoneTexte 14"/>
          <p:cNvSpPr txBox="1"/>
          <p:nvPr/>
        </p:nvSpPr>
        <p:spPr>
          <a:xfrm>
            <a:off x="1158993" y="5580475"/>
            <a:ext cx="5020074" cy="369332"/>
          </a:xfrm>
          <a:prstGeom prst="rect">
            <a:avLst/>
          </a:prstGeom>
          <a:noFill/>
        </p:spPr>
        <p:txBody>
          <a:bodyPr wrap="square" rtlCol="0">
            <a:spAutoFit/>
          </a:bodyPr>
          <a:lstStyle/>
          <a:p>
            <a:r>
              <a:rPr lang="fr-FR" dirty="0" smtClean="0"/>
              <a:t>Le groupe du fichier est devenu « </a:t>
            </a:r>
            <a:r>
              <a:rPr lang="fr-FR" dirty="0" err="1" smtClean="0"/>
              <a:t>etudiant</a:t>
            </a:r>
            <a:r>
              <a:rPr lang="fr-FR" dirty="0" smtClean="0"/>
              <a:t> »</a:t>
            </a:r>
            <a:endParaRPr lang="fr-FR" dirty="0"/>
          </a:p>
        </p:txBody>
      </p:sp>
      <p:sp>
        <p:nvSpPr>
          <p:cNvPr id="16"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40095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2" grpId="0" animBg="1"/>
      <p:bldP spid="13" grpId="0"/>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3</a:t>
            </a:r>
            <a:r>
              <a:rPr lang="fr-BE" sz="2400" dirty="0" smtClean="0">
                <a:solidFill>
                  <a:schemeClr val="accent1"/>
                </a:solidFill>
              </a:rPr>
              <a:t>/6</a:t>
            </a:r>
            <a:r>
              <a:rPr lang="fr-BE" dirty="0" smtClean="0">
                <a:solidFill>
                  <a:schemeClr val="accent1"/>
                </a:solidFill>
              </a:rPr>
              <a:t> Les permissions sur les fichiers</a:t>
            </a:r>
            <a:endParaRPr lang="fr-BE" dirty="0">
              <a:solidFill>
                <a:schemeClr val="accent1"/>
              </a:solidFill>
            </a:endParaRPr>
          </a:p>
        </p:txBody>
      </p:sp>
      <p:sp>
        <p:nvSpPr>
          <p:cNvPr id="3" name="Espace réservé du contenu 2"/>
          <p:cNvSpPr>
            <a:spLocks noGrp="1"/>
          </p:cNvSpPr>
          <p:nvPr>
            <p:ph idx="1"/>
          </p:nvPr>
        </p:nvSpPr>
        <p:spPr/>
        <p:txBody>
          <a:bodyPr/>
          <a:lstStyle/>
          <a:p>
            <a:pPr marL="0" indent="0">
              <a:buNone/>
            </a:pPr>
            <a:endParaRPr lang="fr-BE" dirty="0" smtClean="0"/>
          </a:p>
          <a:p>
            <a:endParaRPr lang="fr-BE" dirty="0" smtClean="0"/>
          </a:p>
          <a:p>
            <a:endParaRPr lang="fr-BE" dirty="0"/>
          </a:p>
          <a:p>
            <a:endParaRPr lang="fr-BE" dirty="0"/>
          </a:p>
        </p:txBody>
      </p:sp>
      <p:sp>
        <p:nvSpPr>
          <p:cNvPr id="6" name="Espace réservé du contenu 2"/>
          <p:cNvSpPr txBox="1">
            <a:spLocks/>
          </p:cNvSpPr>
          <p:nvPr/>
        </p:nvSpPr>
        <p:spPr>
          <a:xfrm>
            <a:off x="1249680" y="1998134"/>
            <a:ext cx="10058400" cy="37253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endParaRPr lang="fr-BE" dirty="0"/>
          </a:p>
          <a:p>
            <a:pPr marL="0" indent="0" algn="ctr">
              <a:buNone/>
            </a:pPr>
            <a:endParaRPr lang="fr-BE" dirty="0" smtClean="0"/>
          </a:p>
          <a:p>
            <a:endParaRPr lang="fr-BE" dirty="0" smtClean="0"/>
          </a:p>
          <a:p>
            <a:endParaRPr lang="fr-BE" dirty="0" smtClean="0"/>
          </a:p>
          <a:p>
            <a:endParaRPr lang="fr-BE" dirty="0"/>
          </a:p>
        </p:txBody>
      </p:sp>
      <p:sp>
        <p:nvSpPr>
          <p:cNvPr id="7" name="Espace réservé du contenu 2"/>
          <p:cNvSpPr txBox="1">
            <a:spLocks/>
          </p:cNvSpPr>
          <p:nvPr/>
        </p:nvSpPr>
        <p:spPr>
          <a:xfrm>
            <a:off x="1097280" y="1845734"/>
            <a:ext cx="10058400" cy="948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fr-BE" b="1" dirty="0" smtClean="0"/>
              <a:t>Modification du groupe et du propriétaire</a:t>
            </a:r>
            <a:br>
              <a:rPr lang="fr-BE" b="1" dirty="0" smtClean="0"/>
            </a:br>
            <a:r>
              <a:rPr lang="fr-BE" b="1" i="1" dirty="0" smtClean="0">
                <a:solidFill>
                  <a:schemeClr val="accent2"/>
                </a:solidFill>
                <a:latin typeface="Consolas"/>
                <a:cs typeface="Consolas"/>
              </a:rPr>
              <a:t>chown[OPTION] PROPRIETAIRE[:GROUPE] FICHIER</a:t>
            </a:r>
          </a:p>
          <a:p>
            <a:pPr marL="0" indent="0" algn="ctr">
              <a:buFont typeface="Calibri" panose="020F0502020204030204" pitchFamily="34" charset="0"/>
              <a:buNone/>
            </a:pPr>
            <a:endParaRPr lang="fr-BE" b="1" dirty="0" smtClean="0"/>
          </a:p>
          <a:p>
            <a:pPr marL="0" indent="0" algn="ctr">
              <a:buFont typeface="Calibri" panose="020F0502020204030204" pitchFamily="34" charset="0"/>
              <a:buNone/>
            </a:pPr>
            <a:endParaRPr lang="fr-BE" b="1" dirty="0" smtClean="0"/>
          </a:p>
          <a:p>
            <a:pPr marL="0" indent="0" algn="ctr">
              <a:buFont typeface="Calibri" panose="020F0502020204030204" pitchFamily="34" charset="0"/>
              <a:buNone/>
            </a:pPr>
            <a:endParaRPr lang="fr-BE" b="1" dirty="0">
              <a:solidFill>
                <a:srgbClr val="FFFFFF"/>
              </a:solidFill>
            </a:endParaRPr>
          </a:p>
        </p:txBody>
      </p:sp>
      <p:sp>
        <p:nvSpPr>
          <p:cNvPr id="10" name="ZoneTexte 9"/>
          <p:cNvSpPr txBox="1"/>
          <p:nvPr/>
        </p:nvSpPr>
        <p:spPr>
          <a:xfrm>
            <a:off x="1177808" y="2777067"/>
            <a:ext cx="9905999" cy="646331"/>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a:t>
            </a:r>
            <a:r>
              <a:rPr lang="fr-FR" dirty="0" err="1">
                <a:solidFill>
                  <a:schemeClr val="bg1"/>
                </a:solidFill>
                <a:latin typeface="Consolas"/>
                <a:cs typeface="Consolas"/>
              </a:rPr>
              <a:t>l</a:t>
            </a:r>
            <a:r>
              <a:rPr lang="fr-FR" dirty="0" err="1" smtClean="0">
                <a:solidFill>
                  <a:schemeClr val="bg1"/>
                </a:solidFill>
                <a:latin typeface="Consolas"/>
                <a:cs typeface="Consolas"/>
              </a:rPr>
              <a:t>s</a:t>
            </a:r>
            <a:r>
              <a:rPr lang="fr-FR" dirty="0" smtClean="0">
                <a:solidFill>
                  <a:schemeClr val="bg1"/>
                </a:solidFill>
                <a:latin typeface="Consolas"/>
                <a:cs typeface="Consolas"/>
              </a:rPr>
              <a:t> –l</a:t>
            </a:r>
            <a:br>
              <a:rPr lang="fr-FR" dirty="0" smtClean="0">
                <a:solidFill>
                  <a:schemeClr val="bg1"/>
                </a:solidFill>
                <a:latin typeface="Consolas"/>
                <a:cs typeface="Consolas"/>
              </a:rPr>
            </a:br>
            <a:r>
              <a:rPr lang="en-US" dirty="0">
                <a:solidFill>
                  <a:srgbClr val="FFFFFF"/>
                </a:solidFill>
                <a:latin typeface="Consolas"/>
                <a:cs typeface="Consolas"/>
              </a:rPr>
              <a:t>-</a:t>
            </a:r>
            <a:r>
              <a:rPr lang="en-US" dirty="0" err="1" smtClean="0">
                <a:solidFill>
                  <a:srgbClr val="FFFFFF"/>
                </a:solidFill>
                <a:latin typeface="Consolas"/>
                <a:cs typeface="Consolas"/>
              </a:rPr>
              <a:t>rwxr</a:t>
            </a:r>
            <a:r>
              <a:rPr lang="en-US" dirty="0" smtClean="0">
                <a:solidFill>
                  <a:srgbClr val="FFFFFF"/>
                </a:solidFill>
                <a:latin typeface="Consolas"/>
                <a:cs typeface="Consolas"/>
              </a:rPr>
              <a:t>-</a:t>
            </a:r>
            <a:r>
              <a:rPr lang="en-US" dirty="0" err="1">
                <a:solidFill>
                  <a:srgbClr val="FFFFFF"/>
                </a:solidFill>
                <a:latin typeface="Consolas"/>
                <a:cs typeface="Consolas"/>
              </a:rPr>
              <a:t>x</a:t>
            </a:r>
            <a:r>
              <a:rPr lang="en-US" dirty="0" err="1" smtClean="0">
                <a:solidFill>
                  <a:srgbClr val="FFFFFF"/>
                </a:solidFill>
                <a:latin typeface="Consolas"/>
                <a:cs typeface="Consolas"/>
              </a:rPr>
              <a:t>r</a:t>
            </a:r>
            <a:r>
              <a:rPr lang="en-US" dirty="0">
                <a:solidFill>
                  <a:srgbClr val="FFFFFF"/>
                </a:solidFill>
                <a:latin typeface="Consolas"/>
                <a:cs typeface="Consolas"/>
              </a:rPr>
              <a:t>--  1 </a:t>
            </a:r>
            <a:r>
              <a:rPr lang="en-US" dirty="0" err="1">
                <a:solidFill>
                  <a:srgbClr val="3366FF"/>
                </a:solidFill>
                <a:latin typeface="Consolas"/>
                <a:cs typeface="Consolas"/>
              </a:rPr>
              <a:t>qde</a:t>
            </a:r>
            <a:r>
              <a:rPr lang="en-US" dirty="0">
                <a:solidFill>
                  <a:srgbClr val="FFFFFF"/>
                </a:solidFill>
                <a:latin typeface="Consolas"/>
                <a:cs typeface="Consolas"/>
              </a:rPr>
              <a:t>  </a:t>
            </a:r>
            <a:r>
              <a:rPr lang="en-US" dirty="0">
                <a:solidFill>
                  <a:schemeClr val="accent1"/>
                </a:solidFill>
                <a:latin typeface="Consolas"/>
                <a:cs typeface="Consolas"/>
              </a:rPr>
              <a:t>staff</a:t>
            </a:r>
            <a:r>
              <a:rPr lang="en-US" dirty="0">
                <a:solidFill>
                  <a:srgbClr val="FFFFFF"/>
                </a:solidFill>
                <a:latin typeface="Consolas"/>
                <a:cs typeface="Consolas"/>
              </a:rPr>
              <a:t>  0  </a:t>
            </a:r>
            <a:r>
              <a:rPr lang="en-US" dirty="0" smtClean="0">
                <a:solidFill>
                  <a:srgbClr val="FFFFFF"/>
                </a:solidFill>
                <a:latin typeface="Consolas"/>
                <a:cs typeface="Consolas"/>
              </a:rPr>
              <a:t>	 5 </a:t>
            </a:r>
            <a:r>
              <a:rPr lang="en-US" dirty="0" err="1">
                <a:solidFill>
                  <a:srgbClr val="FFFFFF"/>
                </a:solidFill>
                <a:latin typeface="Consolas"/>
                <a:cs typeface="Consolas"/>
              </a:rPr>
              <a:t>oct</a:t>
            </a:r>
            <a:r>
              <a:rPr lang="en-US" dirty="0">
                <a:solidFill>
                  <a:srgbClr val="FFFFFF"/>
                </a:solidFill>
                <a:latin typeface="Consolas"/>
                <a:cs typeface="Consolas"/>
              </a:rPr>
              <a:t> 18:41 </a:t>
            </a:r>
            <a:r>
              <a:rPr lang="en-US" dirty="0" err="1" smtClean="0">
                <a:solidFill>
                  <a:srgbClr val="FFFFFF"/>
                </a:solidFill>
                <a:latin typeface="Consolas"/>
                <a:cs typeface="Consolas"/>
              </a:rPr>
              <a:t>script.sh</a:t>
            </a:r>
            <a:endParaRPr lang="fr-FR" dirty="0">
              <a:solidFill>
                <a:srgbClr val="FFFFFF"/>
              </a:solidFill>
              <a:latin typeface="Consolas"/>
              <a:cs typeface="Consolas"/>
            </a:endParaRPr>
          </a:p>
        </p:txBody>
      </p:sp>
      <p:sp>
        <p:nvSpPr>
          <p:cNvPr id="4" name="ZoneTexte 3"/>
          <p:cNvSpPr txBox="1"/>
          <p:nvPr/>
        </p:nvSpPr>
        <p:spPr>
          <a:xfrm>
            <a:off x="1194741" y="3424297"/>
            <a:ext cx="5020074" cy="369332"/>
          </a:xfrm>
          <a:prstGeom prst="rect">
            <a:avLst/>
          </a:prstGeom>
          <a:noFill/>
        </p:spPr>
        <p:txBody>
          <a:bodyPr wrap="square" rtlCol="0">
            <a:spAutoFit/>
          </a:bodyPr>
          <a:lstStyle/>
          <a:p>
            <a:r>
              <a:rPr lang="fr-FR" dirty="0" smtClean="0"/>
              <a:t>Le groupe du fichier est « staff »</a:t>
            </a:r>
            <a:endParaRPr lang="fr-FR" dirty="0"/>
          </a:p>
        </p:txBody>
      </p:sp>
      <p:sp>
        <p:nvSpPr>
          <p:cNvPr id="12" name="ZoneTexte 11"/>
          <p:cNvSpPr txBox="1"/>
          <p:nvPr/>
        </p:nvSpPr>
        <p:spPr>
          <a:xfrm>
            <a:off x="1160875" y="4011319"/>
            <a:ext cx="9905999" cy="369332"/>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a:t>
            </a:r>
            <a:r>
              <a:rPr lang="fr-FR" dirty="0">
                <a:solidFill>
                  <a:schemeClr val="bg1"/>
                </a:solidFill>
                <a:latin typeface="Consolas"/>
                <a:cs typeface="Consolas"/>
              </a:rPr>
              <a:t> </a:t>
            </a:r>
            <a:r>
              <a:rPr lang="fr-FR" dirty="0" err="1" smtClean="0">
                <a:solidFill>
                  <a:schemeClr val="bg1"/>
                </a:solidFill>
                <a:latin typeface="Consolas"/>
                <a:cs typeface="Consolas"/>
              </a:rPr>
              <a:t>chown</a:t>
            </a:r>
            <a:r>
              <a:rPr lang="fr-FR" dirty="0" smtClean="0">
                <a:solidFill>
                  <a:schemeClr val="bg1"/>
                </a:solidFill>
                <a:latin typeface="Consolas"/>
                <a:cs typeface="Consolas"/>
              </a:rPr>
              <a:t> </a:t>
            </a:r>
            <a:r>
              <a:rPr lang="fr-FR" dirty="0" err="1" smtClean="0">
                <a:solidFill>
                  <a:srgbClr val="3366FF"/>
                </a:solidFill>
                <a:latin typeface="Consolas"/>
                <a:cs typeface="Consolas"/>
              </a:rPr>
              <a:t>bob</a:t>
            </a:r>
            <a:r>
              <a:rPr lang="fr-FR" dirty="0" err="1" smtClean="0">
                <a:solidFill>
                  <a:schemeClr val="bg1"/>
                </a:solidFill>
                <a:latin typeface="Consolas"/>
                <a:cs typeface="Consolas"/>
              </a:rPr>
              <a:t>:</a:t>
            </a:r>
            <a:r>
              <a:rPr lang="fr-FR" dirty="0" err="1" smtClean="0">
                <a:solidFill>
                  <a:srgbClr val="E48312"/>
                </a:solidFill>
                <a:latin typeface="Consolas"/>
                <a:cs typeface="Consolas"/>
              </a:rPr>
              <a:t>etudiant</a:t>
            </a:r>
            <a:r>
              <a:rPr lang="fr-FR" dirty="0" smtClean="0">
                <a:solidFill>
                  <a:srgbClr val="E48312"/>
                </a:solidFill>
                <a:latin typeface="Consolas"/>
                <a:cs typeface="Consolas"/>
              </a:rPr>
              <a:t> </a:t>
            </a:r>
            <a:r>
              <a:rPr lang="fr-FR" dirty="0" smtClean="0">
                <a:solidFill>
                  <a:schemeClr val="bg1"/>
                </a:solidFill>
                <a:latin typeface="Consolas"/>
                <a:cs typeface="Consolas"/>
              </a:rPr>
              <a:t>script.sh</a:t>
            </a:r>
            <a:endParaRPr lang="fr-FR" dirty="0">
              <a:solidFill>
                <a:srgbClr val="FFFFFF"/>
              </a:solidFill>
              <a:latin typeface="Consolas"/>
              <a:cs typeface="Consolas"/>
            </a:endParaRPr>
          </a:p>
        </p:txBody>
      </p:sp>
      <p:sp>
        <p:nvSpPr>
          <p:cNvPr id="13" name="ZoneTexte 12"/>
          <p:cNvSpPr txBox="1"/>
          <p:nvPr/>
        </p:nvSpPr>
        <p:spPr>
          <a:xfrm>
            <a:off x="1168401" y="4413956"/>
            <a:ext cx="5020074" cy="369332"/>
          </a:xfrm>
          <a:prstGeom prst="rect">
            <a:avLst/>
          </a:prstGeom>
          <a:noFill/>
        </p:spPr>
        <p:txBody>
          <a:bodyPr wrap="square" rtlCol="0">
            <a:spAutoFit/>
          </a:bodyPr>
          <a:lstStyle/>
          <a:p>
            <a:r>
              <a:rPr lang="fr-FR" dirty="0" smtClean="0"/>
              <a:t>Utilisation de la commande </a:t>
            </a:r>
            <a:r>
              <a:rPr lang="fr-FR" dirty="0" err="1" smtClean="0"/>
              <a:t>chown</a:t>
            </a:r>
            <a:endParaRPr lang="fr-FR" dirty="0"/>
          </a:p>
        </p:txBody>
      </p:sp>
      <p:sp>
        <p:nvSpPr>
          <p:cNvPr id="14" name="ZoneTexte 13"/>
          <p:cNvSpPr txBox="1"/>
          <p:nvPr/>
        </p:nvSpPr>
        <p:spPr>
          <a:xfrm>
            <a:off x="1160875" y="4895615"/>
            <a:ext cx="9905999" cy="646331"/>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a:t>
            </a:r>
            <a:r>
              <a:rPr lang="fr-FR" dirty="0" err="1">
                <a:solidFill>
                  <a:schemeClr val="bg1"/>
                </a:solidFill>
                <a:latin typeface="Consolas"/>
                <a:cs typeface="Consolas"/>
              </a:rPr>
              <a:t>l</a:t>
            </a:r>
            <a:r>
              <a:rPr lang="fr-FR" dirty="0" err="1" smtClean="0">
                <a:solidFill>
                  <a:schemeClr val="bg1"/>
                </a:solidFill>
                <a:latin typeface="Consolas"/>
                <a:cs typeface="Consolas"/>
              </a:rPr>
              <a:t>s</a:t>
            </a:r>
            <a:r>
              <a:rPr lang="fr-FR" dirty="0" smtClean="0">
                <a:solidFill>
                  <a:schemeClr val="bg1"/>
                </a:solidFill>
                <a:latin typeface="Consolas"/>
                <a:cs typeface="Consolas"/>
              </a:rPr>
              <a:t> –l</a:t>
            </a:r>
            <a:br>
              <a:rPr lang="fr-FR" dirty="0" smtClean="0">
                <a:solidFill>
                  <a:schemeClr val="bg1"/>
                </a:solidFill>
                <a:latin typeface="Consolas"/>
                <a:cs typeface="Consolas"/>
              </a:rPr>
            </a:br>
            <a:r>
              <a:rPr lang="en-US" dirty="0">
                <a:solidFill>
                  <a:srgbClr val="FFFFFF"/>
                </a:solidFill>
                <a:latin typeface="Consolas"/>
                <a:cs typeface="Consolas"/>
              </a:rPr>
              <a:t>-</a:t>
            </a:r>
            <a:r>
              <a:rPr lang="en-US" dirty="0" err="1" smtClean="0">
                <a:solidFill>
                  <a:srgbClr val="FFFFFF"/>
                </a:solidFill>
                <a:latin typeface="Consolas"/>
                <a:cs typeface="Consolas"/>
              </a:rPr>
              <a:t>rwxr</a:t>
            </a:r>
            <a:r>
              <a:rPr lang="en-US" dirty="0" smtClean="0">
                <a:solidFill>
                  <a:srgbClr val="FFFFFF"/>
                </a:solidFill>
                <a:latin typeface="Consolas"/>
                <a:cs typeface="Consolas"/>
              </a:rPr>
              <a:t>-</a:t>
            </a:r>
            <a:r>
              <a:rPr lang="en-US" dirty="0" err="1">
                <a:solidFill>
                  <a:srgbClr val="FFFFFF"/>
                </a:solidFill>
                <a:latin typeface="Consolas"/>
                <a:cs typeface="Consolas"/>
              </a:rPr>
              <a:t>x</a:t>
            </a:r>
            <a:r>
              <a:rPr lang="en-US" dirty="0" err="1" smtClean="0">
                <a:solidFill>
                  <a:srgbClr val="FFFFFF"/>
                </a:solidFill>
                <a:latin typeface="Consolas"/>
                <a:cs typeface="Consolas"/>
              </a:rPr>
              <a:t>r</a:t>
            </a:r>
            <a:r>
              <a:rPr lang="en-US" dirty="0">
                <a:solidFill>
                  <a:srgbClr val="FFFFFF"/>
                </a:solidFill>
                <a:latin typeface="Consolas"/>
                <a:cs typeface="Consolas"/>
              </a:rPr>
              <a:t>--  1 </a:t>
            </a:r>
            <a:r>
              <a:rPr lang="en-US" dirty="0" smtClean="0">
                <a:solidFill>
                  <a:srgbClr val="3366FF"/>
                </a:solidFill>
                <a:latin typeface="Consolas"/>
                <a:cs typeface="Consolas"/>
              </a:rPr>
              <a:t>bob </a:t>
            </a:r>
            <a:r>
              <a:rPr lang="en-US" dirty="0" err="1" smtClean="0">
                <a:solidFill>
                  <a:srgbClr val="E48312"/>
                </a:solidFill>
                <a:latin typeface="Consolas"/>
                <a:cs typeface="Consolas"/>
              </a:rPr>
              <a:t>etudiant</a:t>
            </a:r>
            <a:r>
              <a:rPr lang="en-US" dirty="0" smtClean="0">
                <a:solidFill>
                  <a:srgbClr val="E48312"/>
                </a:solidFill>
                <a:latin typeface="Consolas"/>
                <a:cs typeface="Consolas"/>
              </a:rPr>
              <a:t> </a:t>
            </a:r>
            <a:r>
              <a:rPr lang="en-US" dirty="0" smtClean="0">
                <a:solidFill>
                  <a:srgbClr val="FFFFFF"/>
                </a:solidFill>
                <a:latin typeface="Consolas"/>
                <a:cs typeface="Consolas"/>
              </a:rPr>
              <a:t>0  5 </a:t>
            </a:r>
            <a:r>
              <a:rPr lang="en-US" dirty="0" err="1">
                <a:solidFill>
                  <a:srgbClr val="FFFFFF"/>
                </a:solidFill>
                <a:latin typeface="Consolas"/>
                <a:cs typeface="Consolas"/>
              </a:rPr>
              <a:t>oct</a:t>
            </a:r>
            <a:r>
              <a:rPr lang="en-US" dirty="0">
                <a:solidFill>
                  <a:srgbClr val="FFFFFF"/>
                </a:solidFill>
                <a:latin typeface="Consolas"/>
                <a:cs typeface="Consolas"/>
              </a:rPr>
              <a:t> 18:41 </a:t>
            </a:r>
            <a:r>
              <a:rPr lang="en-US" dirty="0" err="1" smtClean="0">
                <a:solidFill>
                  <a:srgbClr val="FFFFFF"/>
                </a:solidFill>
                <a:latin typeface="Consolas"/>
                <a:cs typeface="Consolas"/>
              </a:rPr>
              <a:t>script.sh</a:t>
            </a:r>
            <a:endParaRPr lang="fr-FR" dirty="0">
              <a:solidFill>
                <a:srgbClr val="FFFFFF"/>
              </a:solidFill>
              <a:latin typeface="Consolas"/>
              <a:cs typeface="Consolas"/>
            </a:endParaRPr>
          </a:p>
        </p:txBody>
      </p:sp>
      <p:sp>
        <p:nvSpPr>
          <p:cNvPr id="15" name="ZoneTexte 14"/>
          <p:cNvSpPr txBox="1"/>
          <p:nvPr/>
        </p:nvSpPr>
        <p:spPr>
          <a:xfrm>
            <a:off x="1158992" y="5580475"/>
            <a:ext cx="6791207" cy="369332"/>
          </a:xfrm>
          <a:prstGeom prst="rect">
            <a:avLst/>
          </a:prstGeom>
          <a:noFill/>
        </p:spPr>
        <p:txBody>
          <a:bodyPr wrap="square" rtlCol="0">
            <a:spAutoFit/>
          </a:bodyPr>
          <a:lstStyle/>
          <a:p>
            <a:r>
              <a:rPr lang="fr-FR" dirty="0" smtClean="0"/>
              <a:t>Le groupe du fichier est devenu « </a:t>
            </a:r>
            <a:r>
              <a:rPr lang="fr-FR" dirty="0" err="1" smtClean="0"/>
              <a:t>etudiant</a:t>
            </a:r>
            <a:r>
              <a:rPr lang="fr-FR" dirty="0" smtClean="0"/>
              <a:t> » et le propriétaire « bob »</a:t>
            </a:r>
            <a:endParaRPr lang="fr-FR" dirty="0"/>
          </a:p>
        </p:txBody>
      </p:sp>
      <p:sp>
        <p:nvSpPr>
          <p:cNvPr id="16"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24358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2" grpId="0" animBg="1"/>
      <p:bldP spid="13"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3</a:t>
            </a:r>
            <a:r>
              <a:rPr lang="fr-BE" sz="2400" dirty="0" smtClean="0">
                <a:solidFill>
                  <a:schemeClr val="accent1"/>
                </a:solidFill>
              </a:rPr>
              <a:t>/6</a:t>
            </a:r>
            <a:r>
              <a:rPr lang="fr-BE" dirty="0" smtClean="0">
                <a:solidFill>
                  <a:schemeClr val="accent1"/>
                </a:solidFill>
              </a:rPr>
              <a:t> Les permissions sur les fichiers</a:t>
            </a:r>
            <a:endParaRPr lang="fr-BE" dirty="0">
              <a:solidFill>
                <a:schemeClr val="accent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43060169"/>
              </p:ext>
            </p:extLst>
          </p:nvPr>
        </p:nvGraphicFramePr>
        <p:xfrm>
          <a:off x="1633502" y="2617142"/>
          <a:ext cx="8611164" cy="3234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contenu 2"/>
          <p:cNvSpPr txBox="1">
            <a:spLocks/>
          </p:cNvSpPr>
          <p:nvPr/>
        </p:nvSpPr>
        <p:spPr>
          <a:xfrm>
            <a:off x="1097280" y="1845734"/>
            <a:ext cx="10058400" cy="948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b="1" dirty="0" smtClean="0"/>
              <a:t>Modification des permissions (1/2)</a:t>
            </a:r>
            <a:br>
              <a:rPr lang="fr-BE" b="1" dirty="0" smtClean="0"/>
            </a:br>
            <a:r>
              <a:rPr lang="fr-BE" b="1" dirty="0" smtClean="0"/>
              <a:t> </a:t>
            </a:r>
            <a:r>
              <a:rPr lang="fr-BE" b="1" i="1" dirty="0" smtClean="0">
                <a:solidFill>
                  <a:schemeClr val="accent2"/>
                </a:solidFill>
                <a:latin typeface="Consolas"/>
                <a:cs typeface="Consolas"/>
              </a:rPr>
              <a:t>chmod CIBLE OPERATEUR AUTORISATIONS FICHIER </a:t>
            </a:r>
          </a:p>
          <a:p>
            <a:pPr marL="0" indent="0" algn="ctr">
              <a:buFont typeface="Calibri" panose="020F0502020204030204" pitchFamily="34" charset="0"/>
              <a:buNone/>
            </a:pPr>
            <a:endParaRPr lang="fr-BE" b="1" dirty="0" smtClean="0"/>
          </a:p>
          <a:p>
            <a:pPr marL="0" indent="0" algn="ctr">
              <a:buFont typeface="Calibri" panose="020F0502020204030204" pitchFamily="34" charset="0"/>
              <a:buNone/>
            </a:pPr>
            <a:endParaRPr lang="fr-BE" b="1" dirty="0" smtClean="0"/>
          </a:p>
          <a:p>
            <a:pPr marL="0" indent="0" algn="ctr">
              <a:buFont typeface="Calibri" panose="020F0502020204030204" pitchFamily="34" charset="0"/>
              <a:buNone/>
            </a:pPr>
            <a:endParaRPr lang="fr-BE" b="1" dirty="0">
              <a:solidFill>
                <a:srgbClr val="FFFFFF"/>
              </a:solidFill>
            </a:endParaRPr>
          </a:p>
        </p:txBody>
      </p:sp>
      <p:sp>
        <p:nvSpPr>
          <p:cNvPr id="8"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272176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3</a:t>
            </a:r>
            <a:r>
              <a:rPr lang="fr-BE" sz="2400" dirty="0" smtClean="0">
                <a:solidFill>
                  <a:schemeClr val="accent1"/>
                </a:solidFill>
              </a:rPr>
              <a:t>/6</a:t>
            </a:r>
            <a:r>
              <a:rPr lang="fr-BE" dirty="0" smtClean="0">
                <a:solidFill>
                  <a:schemeClr val="accent1"/>
                </a:solidFill>
              </a:rPr>
              <a:t> Les permissions sur les fichiers</a:t>
            </a:r>
            <a:endParaRPr lang="fr-BE" dirty="0">
              <a:solidFill>
                <a:schemeClr val="accent1"/>
              </a:solidFill>
            </a:endParaRPr>
          </a:p>
        </p:txBody>
      </p:sp>
      <p:sp>
        <p:nvSpPr>
          <p:cNvPr id="7" name="Espace réservé du contenu 2"/>
          <p:cNvSpPr txBox="1">
            <a:spLocks/>
          </p:cNvSpPr>
          <p:nvPr/>
        </p:nvSpPr>
        <p:spPr>
          <a:xfrm>
            <a:off x="1097280" y="1845734"/>
            <a:ext cx="10058400" cy="948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b="1" dirty="0" smtClean="0"/>
              <a:t>Modification des permissions (1/2)</a:t>
            </a:r>
            <a:br>
              <a:rPr lang="fr-BE" b="1" dirty="0" smtClean="0"/>
            </a:br>
            <a:r>
              <a:rPr lang="fr-BE" b="1" dirty="0" smtClean="0"/>
              <a:t> </a:t>
            </a:r>
            <a:r>
              <a:rPr lang="fr-BE" b="1" i="1" dirty="0" smtClean="0">
                <a:solidFill>
                  <a:schemeClr val="accent2"/>
                </a:solidFill>
                <a:latin typeface="Consolas"/>
                <a:cs typeface="Consolas"/>
              </a:rPr>
              <a:t>chmod {u g o a} </a:t>
            </a:r>
            <a:r>
              <a:rPr lang="fr-BE" b="1" i="1" dirty="0">
                <a:solidFill>
                  <a:schemeClr val="accent2"/>
                </a:solidFill>
                <a:latin typeface="Consolas"/>
                <a:cs typeface="Consolas"/>
              </a:rPr>
              <a:t>{</a:t>
            </a:r>
            <a:r>
              <a:rPr lang="fr-BE" b="1" i="1" dirty="0" smtClean="0">
                <a:solidFill>
                  <a:schemeClr val="accent2"/>
                </a:solidFill>
                <a:latin typeface="Consolas"/>
                <a:cs typeface="Consolas"/>
              </a:rPr>
              <a:t>+ = -} </a:t>
            </a:r>
            <a:r>
              <a:rPr lang="fr-BE" b="1" i="1" dirty="0">
                <a:solidFill>
                  <a:schemeClr val="accent2"/>
                </a:solidFill>
                <a:latin typeface="Consolas"/>
                <a:cs typeface="Consolas"/>
              </a:rPr>
              <a:t>{</a:t>
            </a:r>
            <a:r>
              <a:rPr lang="fr-BE" b="1" i="1" dirty="0" smtClean="0">
                <a:solidFill>
                  <a:schemeClr val="accent2"/>
                </a:solidFill>
                <a:latin typeface="Consolas"/>
                <a:cs typeface="Consolas"/>
              </a:rPr>
              <a:t>r w x} FICHIER</a:t>
            </a:r>
            <a:endParaRPr lang="fr-BE" b="1" dirty="0" smtClean="0"/>
          </a:p>
          <a:p>
            <a:pPr marL="0" indent="0" algn="ctr">
              <a:buFont typeface="Calibri" panose="020F0502020204030204" pitchFamily="34" charset="0"/>
              <a:buNone/>
            </a:pPr>
            <a:endParaRPr lang="fr-BE" b="1" dirty="0" smtClean="0"/>
          </a:p>
          <a:p>
            <a:pPr marL="0" indent="0" algn="ctr">
              <a:buFont typeface="Calibri" panose="020F0502020204030204" pitchFamily="34" charset="0"/>
              <a:buNone/>
            </a:pPr>
            <a:endParaRPr lang="fr-BE" b="1" dirty="0">
              <a:solidFill>
                <a:srgbClr val="FFFFFF"/>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152724599"/>
              </p:ext>
            </p:extLst>
          </p:nvPr>
        </p:nvGraphicFramePr>
        <p:xfrm>
          <a:off x="1116094" y="2756371"/>
          <a:ext cx="10295091" cy="62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Espace réservé du contenu 4"/>
          <p:cNvGraphicFramePr>
            <a:graphicFrameLocks/>
          </p:cNvGraphicFramePr>
          <p:nvPr>
            <p:extLst>
              <p:ext uri="{D42A27DB-BD31-4B8C-83A1-F6EECF244321}">
                <p14:modId xmlns:p14="http://schemas.microsoft.com/office/powerpoint/2010/main" val="3284910898"/>
              </p:ext>
            </p:extLst>
          </p:nvPr>
        </p:nvGraphicFramePr>
        <p:xfrm>
          <a:off x="1117975" y="3651957"/>
          <a:ext cx="10295091" cy="620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Espace réservé du contenu 4"/>
          <p:cNvGraphicFramePr>
            <a:graphicFrameLocks/>
          </p:cNvGraphicFramePr>
          <p:nvPr>
            <p:extLst>
              <p:ext uri="{D42A27DB-BD31-4B8C-83A1-F6EECF244321}">
                <p14:modId xmlns:p14="http://schemas.microsoft.com/office/powerpoint/2010/main" val="2338483045"/>
              </p:ext>
            </p:extLst>
          </p:nvPr>
        </p:nvGraphicFramePr>
        <p:xfrm>
          <a:off x="1099161" y="4526845"/>
          <a:ext cx="10295091" cy="6208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Espace réservé du contenu 4"/>
          <p:cNvGraphicFramePr>
            <a:graphicFrameLocks/>
          </p:cNvGraphicFramePr>
          <p:nvPr>
            <p:extLst>
              <p:ext uri="{D42A27DB-BD31-4B8C-83A1-F6EECF244321}">
                <p14:modId xmlns:p14="http://schemas.microsoft.com/office/powerpoint/2010/main" val="3264515936"/>
              </p:ext>
            </p:extLst>
          </p:nvPr>
        </p:nvGraphicFramePr>
        <p:xfrm>
          <a:off x="1099161" y="5448771"/>
          <a:ext cx="10295091" cy="6208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276859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8" grpId="0">
        <p:bldAsOne/>
      </p:bldGraphic>
      <p:bldGraphic spid="10" grpId="0">
        <p:bldAsOne/>
      </p:bldGraphic>
      <p:bldGraphic spid="1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chemeClr val="accent1"/>
                </a:solidFill>
              </a:rPr>
              <a:t>Plan du cours</a:t>
            </a:r>
            <a:endParaRPr lang="fr-BE" dirty="0">
              <a:solidFill>
                <a:schemeClr val="accent1"/>
              </a:solidFill>
            </a:endParaRPr>
          </a:p>
        </p:txBody>
      </p:sp>
      <p:sp>
        <p:nvSpPr>
          <p:cNvPr id="7" name="Espace réservé du contenu 2"/>
          <p:cNvSpPr>
            <a:spLocks noGrp="1"/>
          </p:cNvSpPr>
          <p:nvPr>
            <p:ph idx="1"/>
          </p:nvPr>
        </p:nvSpPr>
        <p:spPr>
          <a:xfrm>
            <a:off x="1097280" y="1845734"/>
            <a:ext cx="10058400" cy="4023360"/>
          </a:xfrm>
        </p:spPr>
        <p:txBody>
          <a:bodyPr>
            <a:normAutofit fontScale="92500" lnSpcReduction="20000"/>
          </a:bodyPr>
          <a:lstStyle/>
          <a:p>
            <a:pPr marL="457200" indent="-457200">
              <a:buFont typeface="+mj-lt"/>
              <a:buAutoNum type="arabicPeriod"/>
            </a:pPr>
            <a:r>
              <a:rPr lang="fr-FR" b="1" dirty="0" smtClean="0"/>
              <a:t>Introduction</a:t>
            </a:r>
          </a:p>
          <a:p>
            <a:pPr marL="292608" lvl="1" indent="0">
              <a:buNone/>
            </a:pPr>
            <a:r>
              <a:rPr lang="fr-FR" dirty="0" smtClean="0">
                <a:solidFill>
                  <a:schemeClr val="tx1"/>
                </a:solidFill>
              </a:rPr>
              <a:t>	Type de permissions</a:t>
            </a:r>
          </a:p>
          <a:p>
            <a:pPr marL="292608" lvl="1" indent="0">
              <a:buNone/>
            </a:pPr>
            <a:r>
              <a:rPr lang="fr-FR" dirty="0" smtClean="0">
                <a:solidFill>
                  <a:schemeClr val="tx1"/>
                </a:solidFill>
              </a:rPr>
              <a:t>	Cible des permissions</a:t>
            </a:r>
          </a:p>
          <a:p>
            <a:pPr marL="457200" indent="-457200">
              <a:buFont typeface="+mj-lt"/>
              <a:buAutoNum type="arabicPeriod"/>
            </a:pPr>
            <a:r>
              <a:rPr lang="fr-FR" b="1" dirty="0" smtClean="0"/>
              <a:t>Lecture des permissions</a:t>
            </a:r>
            <a:r>
              <a:rPr lang="fr-FR" dirty="0" smtClean="0"/>
              <a:t/>
            </a:r>
            <a:br>
              <a:rPr lang="fr-FR" dirty="0" smtClean="0"/>
            </a:br>
            <a:endParaRPr lang="fr-FR" dirty="0" smtClean="0"/>
          </a:p>
          <a:p>
            <a:pPr marL="457200" indent="-457200">
              <a:buFont typeface="+mj-lt"/>
              <a:buAutoNum type="arabicPeriod"/>
            </a:pPr>
            <a:r>
              <a:rPr lang="fr-FR" b="1" dirty="0" smtClean="0"/>
              <a:t>Gestion des permissions sur les fichiers</a:t>
            </a:r>
          </a:p>
          <a:p>
            <a:pPr marL="292608" lvl="1" indent="0">
              <a:buNone/>
            </a:pPr>
            <a:r>
              <a:rPr lang="fr-FR" dirty="0"/>
              <a:t>	</a:t>
            </a:r>
            <a:r>
              <a:rPr lang="fr-FR" dirty="0" smtClean="0"/>
              <a:t>Changement d’utilisateur propriétaire</a:t>
            </a:r>
          </a:p>
          <a:p>
            <a:pPr marL="292608" lvl="1" indent="0">
              <a:buNone/>
            </a:pPr>
            <a:r>
              <a:rPr lang="fr-FR" dirty="0"/>
              <a:t>	</a:t>
            </a:r>
            <a:r>
              <a:rPr lang="fr-FR" dirty="0" smtClean="0"/>
              <a:t>Changement de groupe propriétaire</a:t>
            </a:r>
          </a:p>
          <a:p>
            <a:pPr marL="292608" lvl="1" indent="0">
              <a:buNone/>
            </a:pPr>
            <a:r>
              <a:rPr lang="fr-FR" dirty="0"/>
              <a:t>	</a:t>
            </a:r>
            <a:r>
              <a:rPr lang="fr-FR" dirty="0" smtClean="0"/>
              <a:t>Changement de permissions</a:t>
            </a:r>
          </a:p>
          <a:p>
            <a:pPr marL="457200" indent="-457200">
              <a:buFont typeface="+mj-lt"/>
              <a:buAutoNum type="arabicPeriod"/>
            </a:pPr>
            <a:r>
              <a:rPr lang="fr-FR" b="1" dirty="0" smtClean="0"/>
              <a:t>Gestion des permissions sur les répertoires</a:t>
            </a:r>
            <a:br>
              <a:rPr lang="fr-FR" b="1" dirty="0" smtClean="0"/>
            </a:br>
            <a:endParaRPr lang="fr-FR" b="1" dirty="0" smtClean="0"/>
          </a:p>
          <a:p>
            <a:pPr marL="457200" indent="-457200">
              <a:buFont typeface="+mj-lt"/>
              <a:buAutoNum type="arabicPeriod"/>
            </a:pPr>
            <a:r>
              <a:rPr lang="fr-FR" b="1" dirty="0"/>
              <a:t>E</a:t>
            </a:r>
            <a:r>
              <a:rPr lang="fr-FR" b="1" dirty="0" smtClean="0"/>
              <a:t>n pratique</a:t>
            </a:r>
            <a:br>
              <a:rPr lang="fr-FR" b="1" dirty="0" smtClean="0"/>
            </a:br>
            <a:endParaRPr lang="fr-FR" b="1" dirty="0" smtClean="0"/>
          </a:p>
        </p:txBody>
      </p:sp>
      <p:sp>
        <p:nvSpPr>
          <p:cNvPr id="10"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1208751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3</a:t>
            </a:r>
            <a:r>
              <a:rPr lang="fr-BE" sz="2400" dirty="0" smtClean="0">
                <a:solidFill>
                  <a:schemeClr val="accent1"/>
                </a:solidFill>
              </a:rPr>
              <a:t>/6</a:t>
            </a:r>
            <a:r>
              <a:rPr lang="fr-BE" dirty="0" smtClean="0">
                <a:solidFill>
                  <a:schemeClr val="accent1"/>
                </a:solidFill>
              </a:rPr>
              <a:t> Les permissions sur les fichiers</a:t>
            </a:r>
            <a:endParaRPr lang="fr-BE" dirty="0">
              <a:solidFill>
                <a:schemeClr val="accent1"/>
              </a:solidFill>
            </a:endParaRPr>
          </a:p>
        </p:txBody>
      </p:sp>
      <p:sp>
        <p:nvSpPr>
          <p:cNvPr id="6" name="Espace réservé du contenu 2"/>
          <p:cNvSpPr txBox="1">
            <a:spLocks/>
          </p:cNvSpPr>
          <p:nvPr/>
        </p:nvSpPr>
        <p:spPr>
          <a:xfrm>
            <a:off x="1249680" y="3010370"/>
            <a:ext cx="10058400" cy="30111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endParaRPr lang="fr-BE" dirty="0" smtClean="0"/>
          </a:p>
        </p:txBody>
      </p:sp>
      <p:sp>
        <p:nvSpPr>
          <p:cNvPr id="11" name="Espace réservé du contenu 2"/>
          <p:cNvSpPr txBox="1">
            <a:spLocks/>
          </p:cNvSpPr>
          <p:nvPr/>
        </p:nvSpPr>
        <p:spPr>
          <a:xfrm>
            <a:off x="1097280" y="1845734"/>
            <a:ext cx="10058400" cy="68485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b="1" dirty="0" smtClean="0"/>
              <a:t>Modification des permissions (2/2)</a:t>
            </a:r>
            <a:br>
              <a:rPr lang="fr-BE" b="1" dirty="0" smtClean="0"/>
            </a:br>
            <a:r>
              <a:rPr lang="fr-BE" b="1" dirty="0" smtClean="0"/>
              <a:t> </a:t>
            </a:r>
            <a:r>
              <a:rPr lang="fr-BE" b="1" i="1" dirty="0" smtClean="0">
                <a:solidFill>
                  <a:schemeClr val="accent2"/>
                </a:solidFill>
                <a:latin typeface="Consolas"/>
                <a:cs typeface="Consolas"/>
              </a:rPr>
              <a:t>chmod PERMISSION FICHIER</a:t>
            </a:r>
            <a:endParaRPr lang="fr-BE" b="1" dirty="0" smtClean="0"/>
          </a:p>
        </p:txBody>
      </p:sp>
      <p:sp>
        <p:nvSpPr>
          <p:cNvPr id="12"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graphicFrame>
        <p:nvGraphicFramePr>
          <p:cNvPr id="13" name="Tableau 12"/>
          <p:cNvGraphicFramePr>
            <a:graphicFrameLocks noGrp="1"/>
          </p:cNvGraphicFramePr>
          <p:nvPr>
            <p:extLst>
              <p:ext uri="{D42A27DB-BD31-4B8C-83A1-F6EECF244321}">
                <p14:modId xmlns:p14="http://schemas.microsoft.com/office/powerpoint/2010/main" val="3155200486"/>
              </p:ext>
            </p:extLst>
          </p:nvPr>
        </p:nvGraphicFramePr>
        <p:xfrm>
          <a:off x="1222963" y="2911591"/>
          <a:ext cx="4084609" cy="1112520"/>
        </p:xfrm>
        <a:graphic>
          <a:graphicData uri="http://schemas.openxmlformats.org/drawingml/2006/table">
            <a:tbl>
              <a:tblPr firstCol="1" bandRow="1">
                <a:tableStyleId>{5C22544A-7EE6-4342-B048-85BDC9FD1C3A}</a:tableStyleId>
              </a:tblPr>
              <a:tblGrid>
                <a:gridCol w="1345259">
                  <a:extLst>
                    <a:ext uri="{9D8B030D-6E8A-4147-A177-3AD203B41FA5}">
                      <a16:colId xmlns:a16="http://schemas.microsoft.com/office/drawing/2014/main" val="20000"/>
                    </a:ext>
                  </a:extLst>
                </a:gridCol>
                <a:gridCol w="280341">
                  <a:extLst>
                    <a:ext uri="{9D8B030D-6E8A-4147-A177-3AD203B41FA5}">
                      <a16:colId xmlns:a16="http://schemas.microsoft.com/office/drawing/2014/main" val="20001"/>
                    </a:ext>
                  </a:extLst>
                </a:gridCol>
                <a:gridCol w="353214">
                  <a:extLst>
                    <a:ext uri="{9D8B030D-6E8A-4147-A177-3AD203B41FA5}">
                      <a16:colId xmlns:a16="http://schemas.microsoft.com/office/drawing/2014/main" val="20002"/>
                    </a:ext>
                  </a:extLst>
                </a:gridCol>
                <a:gridCol w="252866">
                  <a:extLst>
                    <a:ext uri="{9D8B030D-6E8A-4147-A177-3AD203B41FA5}">
                      <a16:colId xmlns:a16="http://schemas.microsoft.com/office/drawing/2014/main" val="20003"/>
                    </a:ext>
                  </a:extLst>
                </a:gridCol>
                <a:gridCol w="264140">
                  <a:extLst>
                    <a:ext uri="{9D8B030D-6E8A-4147-A177-3AD203B41FA5}">
                      <a16:colId xmlns:a16="http://schemas.microsoft.com/office/drawing/2014/main" val="20004"/>
                    </a:ext>
                  </a:extLst>
                </a:gridCol>
                <a:gridCol w="353214">
                  <a:extLst>
                    <a:ext uri="{9D8B030D-6E8A-4147-A177-3AD203B41FA5}">
                      <a16:colId xmlns:a16="http://schemas.microsoft.com/office/drawing/2014/main" val="20005"/>
                    </a:ext>
                  </a:extLst>
                </a:gridCol>
                <a:gridCol w="308565">
                  <a:extLst>
                    <a:ext uri="{9D8B030D-6E8A-4147-A177-3AD203B41FA5}">
                      <a16:colId xmlns:a16="http://schemas.microsoft.com/office/drawing/2014/main" val="20006"/>
                    </a:ext>
                  </a:extLst>
                </a:gridCol>
                <a:gridCol w="309880">
                  <a:extLst>
                    <a:ext uri="{9D8B030D-6E8A-4147-A177-3AD203B41FA5}">
                      <a16:colId xmlns:a16="http://schemas.microsoft.com/office/drawing/2014/main" val="20007"/>
                    </a:ext>
                  </a:extLst>
                </a:gridCol>
                <a:gridCol w="308565">
                  <a:extLst>
                    <a:ext uri="{9D8B030D-6E8A-4147-A177-3AD203B41FA5}">
                      <a16:colId xmlns:a16="http://schemas.microsoft.com/office/drawing/2014/main" val="20008"/>
                    </a:ext>
                  </a:extLst>
                </a:gridCol>
                <a:gridCol w="308565">
                  <a:extLst>
                    <a:ext uri="{9D8B030D-6E8A-4147-A177-3AD203B41FA5}">
                      <a16:colId xmlns:a16="http://schemas.microsoft.com/office/drawing/2014/main" val="20009"/>
                    </a:ext>
                  </a:extLst>
                </a:gridCol>
              </a:tblGrid>
              <a:tr h="370840">
                <a:tc>
                  <a:txBody>
                    <a:bodyPr/>
                    <a:lstStyle/>
                    <a:p>
                      <a:r>
                        <a:rPr lang="fr-FR" dirty="0" smtClean="0"/>
                        <a:t>Permissions</a:t>
                      </a:r>
                      <a:endParaRPr lang="fr-FR" dirty="0"/>
                    </a:p>
                  </a:txBody>
                  <a:tcPr/>
                </a:tc>
                <a:tc>
                  <a:txBody>
                    <a:bodyPr/>
                    <a:lstStyle/>
                    <a:p>
                      <a:r>
                        <a:rPr lang="fr-FR" dirty="0" smtClean="0">
                          <a:latin typeface="Consolas"/>
                          <a:cs typeface="Consolas"/>
                        </a:rPr>
                        <a:t>r</a:t>
                      </a:r>
                      <a:endParaRPr lang="fr-FR" dirty="0">
                        <a:latin typeface="Consolas"/>
                        <a:cs typeface="Consolas"/>
                      </a:endParaRPr>
                    </a:p>
                  </a:txBody>
                  <a:tcPr/>
                </a:tc>
                <a:tc>
                  <a:txBody>
                    <a:bodyPr/>
                    <a:lstStyle/>
                    <a:p>
                      <a:r>
                        <a:rPr lang="fr-FR" dirty="0" smtClean="0">
                          <a:latin typeface="Consolas"/>
                          <a:cs typeface="Consolas"/>
                        </a:rPr>
                        <a:t>w</a:t>
                      </a:r>
                      <a:endParaRPr lang="fr-FR" dirty="0">
                        <a:latin typeface="Consolas"/>
                        <a:cs typeface="Consolas"/>
                      </a:endParaRPr>
                    </a:p>
                  </a:txBody>
                  <a:tcPr/>
                </a:tc>
                <a:tc>
                  <a:txBody>
                    <a:bodyPr/>
                    <a:lstStyle/>
                    <a:p>
                      <a:r>
                        <a:rPr lang="fr-FR" dirty="0" smtClean="0">
                          <a:latin typeface="Consolas"/>
                          <a:cs typeface="Consolas"/>
                        </a:rPr>
                        <a:t>-</a:t>
                      </a:r>
                      <a:endParaRPr lang="fr-FR" dirty="0">
                        <a:latin typeface="Consolas"/>
                        <a:cs typeface="Consolas"/>
                      </a:endParaRPr>
                    </a:p>
                  </a:txBody>
                  <a:tcPr>
                    <a:lnR w="12700" cap="flat" cmpd="sng" algn="ctr">
                      <a:solidFill>
                        <a:scrgbClr r="0" g="0" b="0"/>
                      </a:solidFill>
                      <a:prstDash val="solid"/>
                      <a:round/>
                      <a:headEnd type="none" w="med" len="med"/>
                      <a:tailEnd type="none" w="med" len="med"/>
                    </a:lnR>
                  </a:tcPr>
                </a:tc>
                <a:tc>
                  <a:txBody>
                    <a:bodyPr/>
                    <a:lstStyle/>
                    <a:p>
                      <a:r>
                        <a:rPr lang="fr-FR" dirty="0" smtClean="0">
                          <a:latin typeface="Consolas"/>
                          <a:cs typeface="Consolas"/>
                        </a:rPr>
                        <a:t>r</a:t>
                      </a:r>
                      <a:endParaRPr lang="fr-FR" dirty="0">
                        <a:latin typeface="Consolas"/>
                        <a:cs typeface="Consolas"/>
                      </a:endParaRPr>
                    </a:p>
                  </a:txBody>
                  <a:tcPr>
                    <a:lnL w="12700" cap="flat" cmpd="sng" algn="ctr">
                      <a:solidFill>
                        <a:scrgbClr r="0" g="0" b="0"/>
                      </a:solidFill>
                      <a:prstDash val="solid"/>
                      <a:round/>
                      <a:headEnd type="none" w="med" len="med"/>
                      <a:tailEnd type="none" w="med" len="med"/>
                    </a:lnL>
                  </a:tcPr>
                </a:tc>
                <a:tc>
                  <a:txBody>
                    <a:bodyPr/>
                    <a:lstStyle/>
                    <a:p>
                      <a:r>
                        <a:rPr lang="fr-FR" dirty="0" smtClean="0">
                          <a:latin typeface="Consolas"/>
                          <a:cs typeface="Consolas"/>
                        </a:rPr>
                        <a:t>-</a:t>
                      </a:r>
                      <a:endParaRPr lang="fr-FR" dirty="0">
                        <a:latin typeface="Consolas"/>
                        <a:cs typeface="Consolas"/>
                      </a:endParaRPr>
                    </a:p>
                  </a:txBody>
                  <a:tcPr/>
                </a:tc>
                <a:tc>
                  <a:txBody>
                    <a:bodyPr/>
                    <a:lstStyle/>
                    <a:p>
                      <a:r>
                        <a:rPr lang="fr-FR" dirty="0" smtClean="0">
                          <a:latin typeface="Consolas"/>
                          <a:cs typeface="Consolas"/>
                        </a:rPr>
                        <a:t>-</a:t>
                      </a:r>
                      <a:endParaRPr lang="fr-FR" dirty="0">
                        <a:latin typeface="Consolas"/>
                        <a:cs typeface="Consolas"/>
                      </a:endParaRPr>
                    </a:p>
                  </a:txBody>
                  <a:tcPr>
                    <a:lnR w="12700" cap="flat" cmpd="sng" algn="ctr">
                      <a:solidFill>
                        <a:scrgbClr r="0" g="0" b="0"/>
                      </a:solidFill>
                      <a:prstDash val="solid"/>
                      <a:round/>
                      <a:headEnd type="none" w="med" len="med"/>
                      <a:tailEnd type="none" w="med" len="med"/>
                    </a:lnR>
                  </a:tcPr>
                </a:tc>
                <a:tc>
                  <a:txBody>
                    <a:bodyPr/>
                    <a:lstStyle/>
                    <a:p>
                      <a:r>
                        <a:rPr lang="fr-FR" dirty="0" smtClean="0">
                          <a:latin typeface="Consolas"/>
                          <a:cs typeface="Consolas"/>
                        </a:rPr>
                        <a:t>-</a:t>
                      </a:r>
                      <a:endParaRPr lang="fr-FR" dirty="0">
                        <a:latin typeface="Consolas"/>
                        <a:cs typeface="Consolas"/>
                      </a:endParaRPr>
                    </a:p>
                  </a:txBody>
                  <a:tcPr>
                    <a:lnL w="12700" cap="flat" cmpd="sng" algn="ctr">
                      <a:solidFill>
                        <a:scrgbClr r="0" g="0" b="0"/>
                      </a:solidFill>
                      <a:prstDash val="solid"/>
                      <a:round/>
                      <a:headEnd type="none" w="med" len="med"/>
                      <a:tailEnd type="none" w="med" len="med"/>
                    </a:lnL>
                  </a:tcPr>
                </a:tc>
                <a:tc>
                  <a:txBody>
                    <a:bodyPr/>
                    <a:lstStyle/>
                    <a:p>
                      <a:r>
                        <a:rPr lang="fr-FR" dirty="0" smtClean="0">
                          <a:latin typeface="Consolas"/>
                          <a:cs typeface="Consolas"/>
                        </a:rPr>
                        <a:t>-</a:t>
                      </a:r>
                      <a:endParaRPr lang="fr-FR" dirty="0">
                        <a:latin typeface="Consolas"/>
                        <a:cs typeface="Consolas"/>
                      </a:endParaRPr>
                    </a:p>
                  </a:txBody>
                  <a:tcPr/>
                </a:tc>
                <a:tc>
                  <a:txBody>
                    <a:bodyPr/>
                    <a:lstStyle/>
                    <a:p>
                      <a:r>
                        <a:rPr lang="fr-FR" dirty="0" smtClean="0">
                          <a:latin typeface="Consolas"/>
                          <a:cs typeface="Consolas"/>
                        </a:rPr>
                        <a:t>-</a:t>
                      </a:r>
                      <a:endParaRPr lang="fr-FR" dirty="0">
                        <a:latin typeface="Consolas"/>
                        <a:cs typeface="Consolas"/>
                      </a:endParaRPr>
                    </a:p>
                  </a:txBody>
                  <a:tcPr/>
                </a:tc>
                <a:extLst>
                  <a:ext uri="{0D108BD9-81ED-4DB2-BD59-A6C34878D82A}">
                    <a16:rowId xmlns:a16="http://schemas.microsoft.com/office/drawing/2014/main" val="10000"/>
                  </a:ext>
                </a:extLst>
              </a:tr>
              <a:tr h="370840">
                <a:tc>
                  <a:txBody>
                    <a:bodyPr/>
                    <a:lstStyle/>
                    <a:p>
                      <a:r>
                        <a:rPr lang="fr-FR" dirty="0" smtClean="0"/>
                        <a:t>Binaire</a:t>
                      </a:r>
                      <a:endParaRPr lang="fr-FR" dirty="0"/>
                    </a:p>
                  </a:txBody>
                  <a:tcPr/>
                </a:tc>
                <a:tc>
                  <a:txBody>
                    <a:bodyPr/>
                    <a:lstStyle/>
                    <a:p>
                      <a:r>
                        <a:rPr lang="fr-FR" dirty="0" smtClean="0">
                          <a:latin typeface="Consolas"/>
                          <a:cs typeface="Consolas"/>
                        </a:rPr>
                        <a:t>1</a:t>
                      </a:r>
                      <a:endParaRPr lang="fr-FR" dirty="0">
                        <a:latin typeface="Consolas"/>
                        <a:cs typeface="Consolas"/>
                      </a:endParaRPr>
                    </a:p>
                  </a:txBody>
                  <a:tcPr/>
                </a:tc>
                <a:tc>
                  <a:txBody>
                    <a:bodyPr/>
                    <a:lstStyle/>
                    <a:p>
                      <a:r>
                        <a:rPr lang="fr-FR" dirty="0" smtClean="0">
                          <a:latin typeface="Consolas"/>
                          <a:cs typeface="Consolas"/>
                        </a:rPr>
                        <a:t>1</a:t>
                      </a:r>
                      <a:endParaRPr lang="fr-FR" dirty="0">
                        <a:latin typeface="Consolas"/>
                        <a:cs typeface="Consolas"/>
                      </a:endParaRPr>
                    </a:p>
                  </a:txBody>
                  <a:tcPr/>
                </a:tc>
                <a:tc>
                  <a:txBody>
                    <a:bodyPr/>
                    <a:lstStyle/>
                    <a:p>
                      <a:r>
                        <a:rPr lang="fr-FR" dirty="0" smtClean="0">
                          <a:latin typeface="Consolas"/>
                          <a:cs typeface="Consolas"/>
                        </a:rPr>
                        <a:t>0</a:t>
                      </a:r>
                      <a:endParaRPr lang="fr-FR" dirty="0">
                        <a:latin typeface="Consolas"/>
                        <a:cs typeface="Consolas"/>
                      </a:endParaRPr>
                    </a:p>
                  </a:txBody>
                  <a:tcPr>
                    <a:lnR w="12700" cap="flat" cmpd="sng" algn="ctr">
                      <a:solidFill>
                        <a:scrgbClr r="0" g="0" b="0"/>
                      </a:solidFill>
                      <a:prstDash val="solid"/>
                      <a:round/>
                      <a:headEnd type="none" w="med" len="med"/>
                      <a:tailEnd type="none" w="med" len="med"/>
                    </a:lnR>
                  </a:tcPr>
                </a:tc>
                <a:tc>
                  <a:txBody>
                    <a:bodyPr/>
                    <a:lstStyle/>
                    <a:p>
                      <a:r>
                        <a:rPr lang="fr-FR" dirty="0" smtClean="0">
                          <a:latin typeface="Consolas"/>
                          <a:cs typeface="Consolas"/>
                        </a:rPr>
                        <a:t>1</a:t>
                      </a:r>
                      <a:endParaRPr lang="fr-FR" dirty="0">
                        <a:latin typeface="Consolas"/>
                        <a:cs typeface="Consolas"/>
                      </a:endParaRPr>
                    </a:p>
                  </a:txBody>
                  <a:tcPr>
                    <a:lnL w="12700" cap="flat" cmpd="sng" algn="ctr">
                      <a:solidFill>
                        <a:scrgbClr r="0" g="0" b="0"/>
                      </a:solidFill>
                      <a:prstDash val="solid"/>
                      <a:round/>
                      <a:headEnd type="none" w="med" len="med"/>
                      <a:tailEnd type="none" w="med" len="med"/>
                    </a:lnL>
                  </a:tcPr>
                </a:tc>
                <a:tc>
                  <a:txBody>
                    <a:bodyPr/>
                    <a:lstStyle/>
                    <a:p>
                      <a:r>
                        <a:rPr lang="fr-FR" dirty="0" smtClean="0">
                          <a:latin typeface="Consolas"/>
                          <a:cs typeface="Consolas"/>
                        </a:rPr>
                        <a:t>0</a:t>
                      </a:r>
                      <a:endParaRPr lang="fr-FR" dirty="0">
                        <a:latin typeface="Consolas"/>
                        <a:cs typeface="Consolas"/>
                      </a:endParaRPr>
                    </a:p>
                  </a:txBody>
                  <a:tcPr/>
                </a:tc>
                <a:tc>
                  <a:txBody>
                    <a:bodyPr/>
                    <a:lstStyle/>
                    <a:p>
                      <a:r>
                        <a:rPr lang="fr-FR" dirty="0" smtClean="0">
                          <a:latin typeface="Consolas"/>
                          <a:cs typeface="Consolas"/>
                        </a:rPr>
                        <a:t>0</a:t>
                      </a:r>
                      <a:endParaRPr lang="fr-FR" dirty="0">
                        <a:latin typeface="Consolas"/>
                        <a:cs typeface="Consolas"/>
                      </a:endParaRPr>
                    </a:p>
                  </a:txBody>
                  <a:tcPr>
                    <a:lnR w="12700" cap="flat" cmpd="sng" algn="ctr">
                      <a:solidFill>
                        <a:scrgbClr r="0" g="0" b="0"/>
                      </a:solidFill>
                      <a:prstDash val="solid"/>
                      <a:round/>
                      <a:headEnd type="none" w="med" len="med"/>
                      <a:tailEnd type="none" w="med" len="med"/>
                    </a:lnR>
                  </a:tcPr>
                </a:tc>
                <a:tc>
                  <a:txBody>
                    <a:bodyPr/>
                    <a:lstStyle/>
                    <a:p>
                      <a:r>
                        <a:rPr lang="fr-FR" dirty="0" smtClean="0">
                          <a:latin typeface="Consolas"/>
                          <a:cs typeface="Consolas"/>
                        </a:rPr>
                        <a:t>0</a:t>
                      </a:r>
                      <a:endParaRPr lang="fr-FR" dirty="0">
                        <a:latin typeface="Consolas"/>
                        <a:cs typeface="Consolas"/>
                      </a:endParaRPr>
                    </a:p>
                  </a:txBody>
                  <a:tcPr>
                    <a:lnL w="12700" cap="flat" cmpd="sng" algn="ctr">
                      <a:solidFill>
                        <a:scrgbClr r="0" g="0" b="0"/>
                      </a:solidFill>
                      <a:prstDash val="solid"/>
                      <a:round/>
                      <a:headEnd type="none" w="med" len="med"/>
                      <a:tailEnd type="none" w="med" len="med"/>
                    </a:lnL>
                  </a:tcPr>
                </a:tc>
                <a:tc>
                  <a:txBody>
                    <a:bodyPr/>
                    <a:lstStyle/>
                    <a:p>
                      <a:r>
                        <a:rPr lang="fr-FR" dirty="0" smtClean="0">
                          <a:latin typeface="Consolas"/>
                          <a:cs typeface="Consolas"/>
                        </a:rPr>
                        <a:t>0</a:t>
                      </a:r>
                      <a:endParaRPr lang="fr-FR" dirty="0">
                        <a:latin typeface="Consolas"/>
                        <a:cs typeface="Consolas"/>
                      </a:endParaRPr>
                    </a:p>
                  </a:txBody>
                  <a:tcPr/>
                </a:tc>
                <a:tc>
                  <a:txBody>
                    <a:bodyPr/>
                    <a:lstStyle/>
                    <a:p>
                      <a:r>
                        <a:rPr lang="fr-FR" dirty="0" smtClean="0">
                          <a:latin typeface="Consolas"/>
                          <a:cs typeface="Consolas"/>
                        </a:rPr>
                        <a:t>0</a:t>
                      </a:r>
                      <a:endParaRPr lang="fr-FR" dirty="0">
                        <a:latin typeface="Consolas"/>
                        <a:cs typeface="Consolas"/>
                      </a:endParaRPr>
                    </a:p>
                  </a:txBody>
                  <a:tcPr/>
                </a:tc>
                <a:extLst>
                  <a:ext uri="{0D108BD9-81ED-4DB2-BD59-A6C34878D82A}">
                    <a16:rowId xmlns:a16="http://schemas.microsoft.com/office/drawing/2014/main" val="10001"/>
                  </a:ext>
                </a:extLst>
              </a:tr>
              <a:tr h="370840">
                <a:tc>
                  <a:txBody>
                    <a:bodyPr/>
                    <a:lstStyle/>
                    <a:p>
                      <a:r>
                        <a:rPr lang="fr-FR" dirty="0" smtClean="0"/>
                        <a:t>Décimale</a:t>
                      </a:r>
                      <a:endParaRPr lang="fr-FR" dirty="0"/>
                    </a:p>
                  </a:txBody>
                  <a:tcPr/>
                </a:tc>
                <a:tc gridSpan="3">
                  <a:txBody>
                    <a:bodyPr/>
                    <a:lstStyle/>
                    <a:p>
                      <a:r>
                        <a:rPr lang="fr-FR" dirty="0" smtClean="0">
                          <a:latin typeface="Consolas"/>
                          <a:cs typeface="Consolas"/>
                        </a:rPr>
                        <a:t>6</a:t>
                      </a:r>
                      <a:endParaRPr lang="fr-FR" dirty="0">
                        <a:latin typeface="Consolas"/>
                        <a:cs typeface="Consolas"/>
                      </a:endParaRPr>
                    </a:p>
                  </a:txBody>
                  <a:tcPr>
                    <a:lnR w="12700" cap="flat" cmpd="sng" algn="ctr">
                      <a:solidFill>
                        <a:scrgbClr r="0" g="0" b="0"/>
                      </a:solidFill>
                      <a:prstDash val="solid"/>
                      <a:round/>
                      <a:headEnd type="none" w="med" len="med"/>
                      <a:tailEnd type="none" w="med" len="med"/>
                    </a:lnR>
                  </a:tcPr>
                </a:tc>
                <a:tc hMerge="1">
                  <a:txBody>
                    <a:bodyPr/>
                    <a:lstStyle/>
                    <a:p>
                      <a:endParaRPr lang="fr-FR">
                        <a:latin typeface="Consolas"/>
                        <a:cs typeface="Consolas"/>
                      </a:endParaRPr>
                    </a:p>
                  </a:txBody>
                  <a:tcPr/>
                </a:tc>
                <a:tc hMerge="1">
                  <a:txBody>
                    <a:bodyPr/>
                    <a:lstStyle/>
                    <a:p>
                      <a:endParaRPr lang="fr-FR" dirty="0">
                        <a:latin typeface="Consolas"/>
                        <a:cs typeface="Consolas"/>
                      </a:endParaRPr>
                    </a:p>
                  </a:txBody>
                  <a:tcPr/>
                </a:tc>
                <a:tc gridSpan="3">
                  <a:txBody>
                    <a:bodyPr/>
                    <a:lstStyle/>
                    <a:p>
                      <a:r>
                        <a:rPr lang="fr-FR" dirty="0" smtClean="0">
                          <a:latin typeface="Consolas"/>
                          <a:cs typeface="Consolas"/>
                        </a:rPr>
                        <a:t>4</a:t>
                      </a:r>
                      <a:endParaRPr lang="fr-FR"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hMerge="1">
                  <a:txBody>
                    <a:bodyPr/>
                    <a:lstStyle/>
                    <a:p>
                      <a:endParaRPr lang="fr-FR" dirty="0">
                        <a:latin typeface="Consolas"/>
                        <a:cs typeface="Consolas"/>
                      </a:endParaRPr>
                    </a:p>
                  </a:txBody>
                  <a:tcPr/>
                </a:tc>
                <a:tc hMerge="1">
                  <a:txBody>
                    <a:bodyPr/>
                    <a:lstStyle/>
                    <a:p>
                      <a:endParaRPr lang="fr-FR" dirty="0">
                        <a:latin typeface="Consolas"/>
                        <a:cs typeface="Consolas"/>
                      </a:endParaRPr>
                    </a:p>
                  </a:txBody>
                  <a:tcPr/>
                </a:tc>
                <a:tc gridSpan="3">
                  <a:txBody>
                    <a:bodyPr/>
                    <a:lstStyle/>
                    <a:p>
                      <a:r>
                        <a:rPr lang="fr-FR" dirty="0" smtClean="0">
                          <a:latin typeface="Consolas"/>
                          <a:cs typeface="Consolas"/>
                        </a:rPr>
                        <a:t>0</a:t>
                      </a:r>
                      <a:endParaRPr lang="fr-FR" dirty="0">
                        <a:latin typeface="Consolas"/>
                        <a:cs typeface="Consolas"/>
                      </a:endParaRPr>
                    </a:p>
                  </a:txBody>
                  <a:tcPr>
                    <a:lnL w="12700" cap="flat" cmpd="sng" algn="ctr">
                      <a:solidFill>
                        <a:scrgbClr r="0" g="0" b="0"/>
                      </a:solidFill>
                      <a:prstDash val="solid"/>
                      <a:round/>
                      <a:headEnd type="none" w="med" len="med"/>
                      <a:tailEnd type="none" w="med" len="med"/>
                    </a:lnL>
                  </a:tcPr>
                </a:tc>
                <a:tc hMerge="1">
                  <a:txBody>
                    <a:bodyPr/>
                    <a:lstStyle/>
                    <a:p>
                      <a:endParaRPr lang="fr-FR" dirty="0">
                        <a:latin typeface="Consolas"/>
                        <a:cs typeface="Consolas"/>
                      </a:endParaRPr>
                    </a:p>
                  </a:txBody>
                  <a:tcPr/>
                </a:tc>
                <a:tc hMerge="1">
                  <a:txBody>
                    <a:bodyPr/>
                    <a:lstStyle/>
                    <a:p>
                      <a:endParaRPr lang="fr-FR" dirty="0">
                        <a:latin typeface="Consolas"/>
                        <a:cs typeface="Consolas"/>
                      </a:endParaRPr>
                    </a:p>
                  </a:txBody>
                  <a:tcPr/>
                </a:tc>
                <a:extLst>
                  <a:ext uri="{0D108BD9-81ED-4DB2-BD59-A6C34878D82A}">
                    <a16:rowId xmlns:a16="http://schemas.microsoft.com/office/drawing/2014/main" val="10002"/>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2556858276"/>
              </p:ext>
            </p:extLst>
          </p:nvPr>
        </p:nvGraphicFramePr>
        <p:xfrm>
          <a:off x="6276622" y="2904065"/>
          <a:ext cx="4154130" cy="1112520"/>
        </p:xfrm>
        <a:graphic>
          <a:graphicData uri="http://schemas.openxmlformats.org/drawingml/2006/table">
            <a:tbl>
              <a:tblPr firstCol="1" bandRow="1">
                <a:tableStyleId>{5C22544A-7EE6-4342-B048-85BDC9FD1C3A}</a:tableStyleId>
              </a:tblPr>
              <a:tblGrid>
                <a:gridCol w="1414780">
                  <a:extLst>
                    <a:ext uri="{9D8B030D-6E8A-4147-A177-3AD203B41FA5}">
                      <a16:colId xmlns:a16="http://schemas.microsoft.com/office/drawing/2014/main" val="20000"/>
                    </a:ext>
                  </a:extLst>
                </a:gridCol>
                <a:gridCol w="280341">
                  <a:extLst>
                    <a:ext uri="{9D8B030D-6E8A-4147-A177-3AD203B41FA5}">
                      <a16:colId xmlns:a16="http://schemas.microsoft.com/office/drawing/2014/main" val="20001"/>
                    </a:ext>
                  </a:extLst>
                </a:gridCol>
                <a:gridCol w="353214">
                  <a:extLst>
                    <a:ext uri="{9D8B030D-6E8A-4147-A177-3AD203B41FA5}">
                      <a16:colId xmlns:a16="http://schemas.microsoft.com/office/drawing/2014/main" val="20002"/>
                    </a:ext>
                  </a:extLst>
                </a:gridCol>
                <a:gridCol w="252866">
                  <a:extLst>
                    <a:ext uri="{9D8B030D-6E8A-4147-A177-3AD203B41FA5}">
                      <a16:colId xmlns:a16="http://schemas.microsoft.com/office/drawing/2014/main" val="20003"/>
                    </a:ext>
                  </a:extLst>
                </a:gridCol>
                <a:gridCol w="264140">
                  <a:extLst>
                    <a:ext uri="{9D8B030D-6E8A-4147-A177-3AD203B41FA5}">
                      <a16:colId xmlns:a16="http://schemas.microsoft.com/office/drawing/2014/main" val="20004"/>
                    </a:ext>
                  </a:extLst>
                </a:gridCol>
                <a:gridCol w="353214">
                  <a:extLst>
                    <a:ext uri="{9D8B030D-6E8A-4147-A177-3AD203B41FA5}">
                      <a16:colId xmlns:a16="http://schemas.microsoft.com/office/drawing/2014/main" val="20005"/>
                    </a:ext>
                  </a:extLst>
                </a:gridCol>
                <a:gridCol w="308565">
                  <a:extLst>
                    <a:ext uri="{9D8B030D-6E8A-4147-A177-3AD203B41FA5}">
                      <a16:colId xmlns:a16="http://schemas.microsoft.com/office/drawing/2014/main" val="20006"/>
                    </a:ext>
                  </a:extLst>
                </a:gridCol>
                <a:gridCol w="309880">
                  <a:extLst>
                    <a:ext uri="{9D8B030D-6E8A-4147-A177-3AD203B41FA5}">
                      <a16:colId xmlns:a16="http://schemas.microsoft.com/office/drawing/2014/main" val="20007"/>
                    </a:ext>
                  </a:extLst>
                </a:gridCol>
                <a:gridCol w="308565">
                  <a:extLst>
                    <a:ext uri="{9D8B030D-6E8A-4147-A177-3AD203B41FA5}">
                      <a16:colId xmlns:a16="http://schemas.microsoft.com/office/drawing/2014/main" val="20008"/>
                    </a:ext>
                  </a:extLst>
                </a:gridCol>
                <a:gridCol w="308565">
                  <a:extLst>
                    <a:ext uri="{9D8B030D-6E8A-4147-A177-3AD203B41FA5}">
                      <a16:colId xmlns:a16="http://schemas.microsoft.com/office/drawing/2014/main" val="20009"/>
                    </a:ext>
                  </a:extLst>
                </a:gridCol>
              </a:tblGrid>
              <a:tr h="370840">
                <a:tc>
                  <a:txBody>
                    <a:bodyPr/>
                    <a:lstStyle/>
                    <a:p>
                      <a:r>
                        <a:rPr lang="fr-FR" dirty="0" smtClean="0"/>
                        <a:t>Permissions</a:t>
                      </a:r>
                      <a:endParaRPr lang="fr-FR" dirty="0"/>
                    </a:p>
                  </a:txBody>
                  <a:tcPr/>
                </a:tc>
                <a:tc>
                  <a:txBody>
                    <a:bodyPr/>
                    <a:lstStyle/>
                    <a:p>
                      <a:r>
                        <a:rPr lang="fr-FR" dirty="0" smtClean="0">
                          <a:latin typeface="Consolas"/>
                          <a:cs typeface="Consolas"/>
                        </a:rPr>
                        <a:t>r</a:t>
                      </a:r>
                      <a:endParaRPr lang="fr-FR" dirty="0">
                        <a:latin typeface="Consolas"/>
                        <a:cs typeface="Consolas"/>
                      </a:endParaRPr>
                    </a:p>
                  </a:txBody>
                  <a:tcPr/>
                </a:tc>
                <a:tc>
                  <a:txBody>
                    <a:bodyPr/>
                    <a:lstStyle/>
                    <a:p>
                      <a:r>
                        <a:rPr lang="fr-FR" dirty="0" smtClean="0">
                          <a:latin typeface="Consolas"/>
                          <a:cs typeface="Consolas"/>
                        </a:rPr>
                        <a:t>w</a:t>
                      </a:r>
                      <a:endParaRPr lang="fr-FR" dirty="0">
                        <a:latin typeface="Consolas"/>
                        <a:cs typeface="Consolas"/>
                      </a:endParaRPr>
                    </a:p>
                  </a:txBody>
                  <a:tcPr/>
                </a:tc>
                <a:tc>
                  <a:txBody>
                    <a:bodyPr/>
                    <a:lstStyle/>
                    <a:p>
                      <a:r>
                        <a:rPr lang="fr-FR" dirty="0" smtClean="0">
                          <a:latin typeface="Consolas"/>
                          <a:cs typeface="Consolas"/>
                        </a:rPr>
                        <a:t>x</a:t>
                      </a:r>
                      <a:endParaRPr lang="fr-FR" dirty="0">
                        <a:latin typeface="Consolas"/>
                        <a:cs typeface="Consolas"/>
                      </a:endParaRPr>
                    </a:p>
                  </a:txBody>
                  <a:tcPr>
                    <a:lnR w="12700" cap="flat" cmpd="sng" algn="ctr">
                      <a:solidFill>
                        <a:scrgbClr r="0" g="0" b="0"/>
                      </a:solidFill>
                      <a:prstDash val="solid"/>
                      <a:round/>
                      <a:headEnd type="none" w="med" len="med"/>
                      <a:tailEnd type="none" w="med" len="med"/>
                    </a:lnR>
                  </a:tcPr>
                </a:tc>
                <a:tc>
                  <a:txBody>
                    <a:bodyPr/>
                    <a:lstStyle/>
                    <a:p>
                      <a:r>
                        <a:rPr lang="fr-FR" dirty="0" smtClean="0">
                          <a:latin typeface="Consolas"/>
                          <a:cs typeface="Consolas"/>
                        </a:rPr>
                        <a:t>r</a:t>
                      </a:r>
                      <a:endParaRPr lang="fr-FR" dirty="0">
                        <a:latin typeface="Consolas"/>
                        <a:cs typeface="Consolas"/>
                      </a:endParaRPr>
                    </a:p>
                  </a:txBody>
                  <a:tcPr>
                    <a:lnL w="12700" cap="flat" cmpd="sng" algn="ctr">
                      <a:solidFill>
                        <a:scrgbClr r="0" g="0" b="0"/>
                      </a:solidFill>
                      <a:prstDash val="solid"/>
                      <a:round/>
                      <a:headEnd type="none" w="med" len="med"/>
                      <a:tailEnd type="none" w="med" len="med"/>
                    </a:lnL>
                  </a:tcPr>
                </a:tc>
                <a:tc>
                  <a:txBody>
                    <a:bodyPr/>
                    <a:lstStyle/>
                    <a:p>
                      <a:r>
                        <a:rPr lang="fr-FR" dirty="0" smtClean="0">
                          <a:latin typeface="Consolas"/>
                          <a:cs typeface="Consolas"/>
                        </a:rPr>
                        <a:t>-</a:t>
                      </a:r>
                      <a:endParaRPr lang="fr-FR" dirty="0">
                        <a:latin typeface="Consolas"/>
                        <a:cs typeface="Consolas"/>
                      </a:endParaRPr>
                    </a:p>
                  </a:txBody>
                  <a:tcPr/>
                </a:tc>
                <a:tc>
                  <a:txBody>
                    <a:bodyPr/>
                    <a:lstStyle/>
                    <a:p>
                      <a:r>
                        <a:rPr lang="fr-FR" dirty="0" smtClean="0">
                          <a:latin typeface="Consolas"/>
                          <a:cs typeface="Consolas"/>
                        </a:rPr>
                        <a:t>x</a:t>
                      </a:r>
                      <a:endParaRPr lang="fr-FR" dirty="0">
                        <a:latin typeface="Consolas"/>
                        <a:cs typeface="Consolas"/>
                      </a:endParaRPr>
                    </a:p>
                  </a:txBody>
                  <a:tcPr>
                    <a:lnR w="12700" cap="flat" cmpd="sng" algn="ctr">
                      <a:solidFill>
                        <a:scrgbClr r="0" g="0" b="0"/>
                      </a:solidFill>
                      <a:prstDash val="solid"/>
                      <a:round/>
                      <a:headEnd type="none" w="med" len="med"/>
                      <a:tailEnd type="none" w="med" len="med"/>
                    </a:lnR>
                  </a:tcPr>
                </a:tc>
                <a:tc>
                  <a:txBody>
                    <a:bodyPr/>
                    <a:lstStyle/>
                    <a:p>
                      <a:r>
                        <a:rPr lang="fr-FR" dirty="0" smtClean="0">
                          <a:latin typeface="Consolas"/>
                          <a:cs typeface="Consolas"/>
                        </a:rPr>
                        <a:t>r</a:t>
                      </a:r>
                      <a:endParaRPr lang="fr-FR" dirty="0">
                        <a:latin typeface="Consolas"/>
                        <a:cs typeface="Consolas"/>
                      </a:endParaRPr>
                    </a:p>
                  </a:txBody>
                  <a:tcPr>
                    <a:lnL w="12700" cap="flat" cmpd="sng" algn="ctr">
                      <a:solidFill>
                        <a:scrgbClr r="0" g="0" b="0"/>
                      </a:solidFill>
                      <a:prstDash val="solid"/>
                      <a:round/>
                      <a:headEnd type="none" w="med" len="med"/>
                      <a:tailEnd type="none" w="med" len="med"/>
                    </a:lnL>
                  </a:tcPr>
                </a:tc>
                <a:tc>
                  <a:txBody>
                    <a:bodyPr/>
                    <a:lstStyle/>
                    <a:p>
                      <a:r>
                        <a:rPr lang="fr-FR" dirty="0" smtClean="0">
                          <a:latin typeface="Consolas"/>
                          <a:cs typeface="Consolas"/>
                        </a:rPr>
                        <a:t>w</a:t>
                      </a:r>
                      <a:endParaRPr lang="fr-FR" dirty="0">
                        <a:latin typeface="Consolas"/>
                        <a:cs typeface="Consolas"/>
                      </a:endParaRPr>
                    </a:p>
                  </a:txBody>
                  <a:tcPr/>
                </a:tc>
                <a:tc>
                  <a:txBody>
                    <a:bodyPr/>
                    <a:lstStyle/>
                    <a:p>
                      <a:r>
                        <a:rPr lang="fr-FR" dirty="0" smtClean="0">
                          <a:latin typeface="Consolas"/>
                          <a:cs typeface="Consolas"/>
                        </a:rPr>
                        <a:t>-</a:t>
                      </a:r>
                      <a:endParaRPr lang="fr-FR" dirty="0">
                        <a:latin typeface="Consolas"/>
                        <a:cs typeface="Consolas"/>
                      </a:endParaRPr>
                    </a:p>
                  </a:txBody>
                  <a:tcPr/>
                </a:tc>
                <a:extLst>
                  <a:ext uri="{0D108BD9-81ED-4DB2-BD59-A6C34878D82A}">
                    <a16:rowId xmlns:a16="http://schemas.microsoft.com/office/drawing/2014/main" val="10000"/>
                  </a:ext>
                </a:extLst>
              </a:tr>
              <a:tr h="370840">
                <a:tc>
                  <a:txBody>
                    <a:bodyPr/>
                    <a:lstStyle/>
                    <a:p>
                      <a:r>
                        <a:rPr lang="fr-FR" dirty="0" smtClean="0"/>
                        <a:t>Octal</a:t>
                      </a:r>
                      <a:endParaRPr lang="fr-FR" dirty="0"/>
                    </a:p>
                  </a:txBody>
                  <a:tcPr/>
                </a:tc>
                <a:tc>
                  <a:txBody>
                    <a:bodyPr/>
                    <a:lstStyle/>
                    <a:p>
                      <a:r>
                        <a:rPr lang="fr-FR" dirty="0" smtClean="0">
                          <a:latin typeface="Consolas"/>
                          <a:cs typeface="Consolas"/>
                        </a:rPr>
                        <a:t>4</a:t>
                      </a:r>
                      <a:endParaRPr lang="fr-FR" dirty="0">
                        <a:latin typeface="Consolas"/>
                        <a:cs typeface="Consolas"/>
                      </a:endParaRPr>
                    </a:p>
                  </a:txBody>
                  <a:tcPr/>
                </a:tc>
                <a:tc>
                  <a:txBody>
                    <a:bodyPr/>
                    <a:lstStyle/>
                    <a:p>
                      <a:r>
                        <a:rPr lang="fr-FR" dirty="0" smtClean="0">
                          <a:latin typeface="Consolas"/>
                          <a:cs typeface="Consolas"/>
                        </a:rPr>
                        <a:t>2</a:t>
                      </a:r>
                      <a:endParaRPr lang="fr-FR" dirty="0">
                        <a:latin typeface="Consolas"/>
                        <a:cs typeface="Consolas"/>
                      </a:endParaRPr>
                    </a:p>
                  </a:txBody>
                  <a:tcPr/>
                </a:tc>
                <a:tc>
                  <a:txBody>
                    <a:bodyPr/>
                    <a:lstStyle/>
                    <a:p>
                      <a:r>
                        <a:rPr lang="fr-FR" dirty="0" smtClean="0">
                          <a:latin typeface="Consolas"/>
                          <a:cs typeface="Consolas"/>
                        </a:rPr>
                        <a:t>1</a:t>
                      </a:r>
                      <a:endParaRPr lang="fr-FR" dirty="0">
                        <a:latin typeface="Consolas"/>
                        <a:cs typeface="Consolas"/>
                      </a:endParaRPr>
                    </a:p>
                  </a:txBody>
                  <a:tcPr>
                    <a:lnR w="12700" cap="flat" cmpd="sng" algn="ctr">
                      <a:solidFill>
                        <a:scrgbClr r="0" g="0" b="0"/>
                      </a:solidFill>
                      <a:prstDash val="solid"/>
                      <a:round/>
                      <a:headEnd type="none" w="med" len="med"/>
                      <a:tailEnd type="none" w="med" len="med"/>
                    </a:lnR>
                  </a:tcPr>
                </a:tc>
                <a:tc>
                  <a:txBody>
                    <a:bodyPr/>
                    <a:lstStyle/>
                    <a:p>
                      <a:r>
                        <a:rPr lang="fr-FR" dirty="0" smtClean="0">
                          <a:latin typeface="Consolas"/>
                          <a:cs typeface="Consolas"/>
                        </a:rPr>
                        <a:t>4</a:t>
                      </a:r>
                      <a:endParaRPr lang="fr-FR" dirty="0">
                        <a:latin typeface="Consolas"/>
                        <a:cs typeface="Consolas"/>
                      </a:endParaRPr>
                    </a:p>
                  </a:txBody>
                  <a:tcPr>
                    <a:lnL w="12700" cap="flat" cmpd="sng" algn="ctr">
                      <a:solidFill>
                        <a:scrgbClr r="0" g="0" b="0"/>
                      </a:solidFill>
                      <a:prstDash val="solid"/>
                      <a:round/>
                      <a:headEnd type="none" w="med" len="med"/>
                      <a:tailEnd type="none" w="med" len="med"/>
                    </a:lnL>
                  </a:tcPr>
                </a:tc>
                <a:tc>
                  <a:txBody>
                    <a:bodyPr/>
                    <a:lstStyle/>
                    <a:p>
                      <a:r>
                        <a:rPr lang="fr-FR" dirty="0" smtClean="0">
                          <a:latin typeface="Consolas"/>
                          <a:cs typeface="Consolas"/>
                        </a:rPr>
                        <a:t>0</a:t>
                      </a:r>
                      <a:endParaRPr lang="fr-FR" dirty="0">
                        <a:latin typeface="Consolas"/>
                        <a:cs typeface="Consolas"/>
                      </a:endParaRPr>
                    </a:p>
                  </a:txBody>
                  <a:tcPr/>
                </a:tc>
                <a:tc>
                  <a:txBody>
                    <a:bodyPr/>
                    <a:lstStyle/>
                    <a:p>
                      <a:r>
                        <a:rPr lang="fr-FR" dirty="0" smtClean="0">
                          <a:latin typeface="Consolas"/>
                          <a:cs typeface="Consolas"/>
                        </a:rPr>
                        <a:t>1</a:t>
                      </a:r>
                      <a:endParaRPr lang="fr-FR" dirty="0">
                        <a:latin typeface="Consolas"/>
                        <a:cs typeface="Consolas"/>
                      </a:endParaRPr>
                    </a:p>
                  </a:txBody>
                  <a:tcPr>
                    <a:lnR w="12700" cap="flat" cmpd="sng" algn="ctr">
                      <a:solidFill>
                        <a:scrgbClr r="0" g="0" b="0"/>
                      </a:solidFill>
                      <a:prstDash val="solid"/>
                      <a:round/>
                      <a:headEnd type="none" w="med" len="med"/>
                      <a:tailEnd type="none" w="med" len="med"/>
                    </a:lnR>
                  </a:tcPr>
                </a:tc>
                <a:tc>
                  <a:txBody>
                    <a:bodyPr/>
                    <a:lstStyle/>
                    <a:p>
                      <a:r>
                        <a:rPr lang="fr-FR" dirty="0" smtClean="0">
                          <a:latin typeface="Consolas"/>
                          <a:cs typeface="Consolas"/>
                        </a:rPr>
                        <a:t>4</a:t>
                      </a:r>
                      <a:endParaRPr lang="fr-FR" dirty="0">
                        <a:latin typeface="Consolas"/>
                        <a:cs typeface="Consolas"/>
                      </a:endParaRPr>
                    </a:p>
                  </a:txBody>
                  <a:tcPr>
                    <a:lnL w="12700" cap="flat" cmpd="sng" algn="ctr">
                      <a:solidFill>
                        <a:scrgbClr r="0" g="0" b="0"/>
                      </a:solidFill>
                      <a:prstDash val="solid"/>
                      <a:round/>
                      <a:headEnd type="none" w="med" len="med"/>
                      <a:tailEnd type="none" w="med" len="med"/>
                    </a:lnL>
                  </a:tcPr>
                </a:tc>
                <a:tc>
                  <a:txBody>
                    <a:bodyPr/>
                    <a:lstStyle/>
                    <a:p>
                      <a:r>
                        <a:rPr lang="fr-FR" dirty="0" smtClean="0">
                          <a:latin typeface="Consolas"/>
                          <a:cs typeface="Consolas"/>
                        </a:rPr>
                        <a:t>2</a:t>
                      </a:r>
                      <a:endParaRPr lang="fr-FR" dirty="0">
                        <a:latin typeface="Consolas"/>
                        <a:cs typeface="Consolas"/>
                      </a:endParaRPr>
                    </a:p>
                  </a:txBody>
                  <a:tcPr/>
                </a:tc>
                <a:tc>
                  <a:txBody>
                    <a:bodyPr/>
                    <a:lstStyle/>
                    <a:p>
                      <a:r>
                        <a:rPr lang="fr-FR" dirty="0" smtClean="0">
                          <a:latin typeface="Consolas"/>
                          <a:cs typeface="Consolas"/>
                        </a:rPr>
                        <a:t>0</a:t>
                      </a:r>
                      <a:endParaRPr lang="fr-FR" dirty="0">
                        <a:latin typeface="Consolas"/>
                        <a:cs typeface="Consolas"/>
                      </a:endParaRPr>
                    </a:p>
                  </a:txBody>
                  <a:tcPr/>
                </a:tc>
                <a:extLst>
                  <a:ext uri="{0D108BD9-81ED-4DB2-BD59-A6C34878D82A}">
                    <a16:rowId xmlns:a16="http://schemas.microsoft.com/office/drawing/2014/main" val="10001"/>
                  </a:ext>
                </a:extLst>
              </a:tr>
              <a:tr h="370840">
                <a:tc>
                  <a:txBody>
                    <a:bodyPr/>
                    <a:lstStyle/>
                    <a:p>
                      <a:r>
                        <a:rPr lang="fr-FR" dirty="0" smtClean="0"/>
                        <a:t>Somme</a:t>
                      </a:r>
                      <a:endParaRPr lang="fr-FR" dirty="0"/>
                    </a:p>
                  </a:txBody>
                  <a:tcPr/>
                </a:tc>
                <a:tc gridSpan="3">
                  <a:txBody>
                    <a:bodyPr/>
                    <a:lstStyle/>
                    <a:p>
                      <a:r>
                        <a:rPr lang="fr-FR" dirty="0" smtClean="0">
                          <a:latin typeface="Consolas"/>
                          <a:cs typeface="Consolas"/>
                        </a:rPr>
                        <a:t>7</a:t>
                      </a:r>
                      <a:endParaRPr lang="fr-FR" dirty="0">
                        <a:latin typeface="Consolas"/>
                        <a:cs typeface="Consolas"/>
                      </a:endParaRPr>
                    </a:p>
                  </a:txBody>
                  <a:tcPr>
                    <a:lnR w="12700" cap="flat" cmpd="sng" algn="ctr">
                      <a:solidFill>
                        <a:scrgbClr r="0" g="0" b="0"/>
                      </a:solidFill>
                      <a:prstDash val="solid"/>
                      <a:round/>
                      <a:headEnd type="none" w="med" len="med"/>
                      <a:tailEnd type="none" w="med" len="med"/>
                    </a:lnR>
                  </a:tcPr>
                </a:tc>
                <a:tc hMerge="1">
                  <a:txBody>
                    <a:bodyPr/>
                    <a:lstStyle/>
                    <a:p>
                      <a:endParaRPr lang="fr-FR">
                        <a:latin typeface="Consolas"/>
                        <a:cs typeface="Consolas"/>
                      </a:endParaRPr>
                    </a:p>
                  </a:txBody>
                  <a:tcPr/>
                </a:tc>
                <a:tc hMerge="1">
                  <a:txBody>
                    <a:bodyPr/>
                    <a:lstStyle/>
                    <a:p>
                      <a:endParaRPr lang="fr-FR" dirty="0">
                        <a:latin typeface="Consolas"/>
                        <a:cs typeface="Consolas"/>
                      </a:endParaRPr>
                    </a:p>
                  </a:txBody>
                  <a:tcPr/>
                </a:tc>
                <a:tc gridSpan="3">
                  <a:txBody>
                    <a:bodyPr/>
                    <a:lstStyle/>
                    <a:p>
                      <a:r>
                        <a:rPr lang="fr-FR" dirty="0" smtClean="0">
                          <a:latin typeface="Consolas"/>
                          <a:cs typeface="Consolas"/>
                        </a:rPr>
                        <a:t>5</a:t>
                      </a:r>
                      <a:endParaRPr lang="fr-FR" dirty="0">
                        <a:latin typeface="Consolas"/>
                        <a:cs typeface="Consola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hMerge="1">
                  <a:txBody>
                    <a:bodyPr/>
                    <a:lstStyle/>
                    <a:p>
                      <a:endParaRPr lang="fr-FR" dirty="0">
                        <a:latin typeface="Consolas"/>
                        <a:cs typeface="Consolas"/>
                      </a:endParaRPr>
                    </a:p>
                  </a:txBody>
                  <a:tcPr/>
                </a:tc>
                <a:tc hMerge="1">
                  <a:txBody>
                    <a:bodyPr/>
                    <a:lstStyle/>
                    <a:p>
                      <a:endParaRPr lang="fr-FR" dirty="0">
                        <a:latin typeface="Consolas"/>
                        <a:cs typeface="Consolas"/>
                      </a:endParaRPr>
                    </a:p>
                  </a:txBody>
                  <a:tcPr/>
                </a:tc>
                <a:tc gridSpan="3">
                  <a:txBody>
                    <a:bodyPr/>
                    <a:lstStyle/>
                    <a:p>
                      <a:r>
                        <a:rPr lang="fr-FR" dirty="0" smtClean="0">
                          <a:latin typeface="Consolas"/>
                          <a:cs typeface="Consolas"/>
                        </a:rPr>
                        <a:t>6</a:t>
                      </a:r>
                      <a:endParaRPr lang="fr-FR" dirty="0">
                        <a:latin typeface="Consolas"/>
                        <a:cs typeface="Consolas"/>
                      </a:endParaRPr>
                    </a:p>
                  </a:txBody>
                  <a:tcPr>
                    <a:lnL w="12700" cap="flat" cmpd="sng" algn="ctr">
                      <a:solidFill>
                        <a:scrgbClr r="0" g="0" b="0"/>
                      </a:solidFill>
                      <a:prstDash val="solid"/>
                      <a:round/>
                      <a:headEnd type="none" w="med" len="med"/>
                      <a:tailEnd type="none" w="med" len="med"/>
                    </a:lnL>
                  </a:tcPr>
                </a:tc>
                <a:tc hMerge="1">
                  <a:txBody>
                    <a:bodyPr/>
                    <a:lstStyle/>
                    <a:p>
                      <a:endParaRPr lang="fr-FR" dirty="0">
                        <a:latin typeface="Consolas"/>
                        <a:cs typeface="Consolas"/>
                      </a:endParaRPr>
                    </a:p>
                  </a:txBody>
                  <a:tcPr/>
                </a:tc>
                <a:tc hMerge="1">
                  <a:txBody>
                    <a:bodyPr/>
                    <a:lstStyle/>
                    <a:p>
                      <a:endParaRPr lang="fr-FR" dirty="0">
                        <a:latin typeface="Consolas"/>
                        <a:cs typeface="Consolas"/>
                      </a:endParaRPr>
                    </a:p>
                  </a:txBody>
                  <a:tcPr/>
                </a:tc>
                <a:extLst>
                  <a:ext uri="{0D108BD9-81ED-4DB2-BD59-A6C34878D82A}">
                    <a16:rowId xmlns:a16="http://schemas.microsoft.com/office/drawing/2014/main" val="10002"/>
                  </a:ext>
                </a:extLst>
              </a:tr>
            </a:tbl>
          </a:graphicData>
        </a:graphic>
      </p:graphicFrame>
      <p:sp>
        <p:nvSpPr>
          <p:cNvPr id="17" name="ZoneTexte 16"/>
          <p:cNvSpPr txBox="1"/>
          <p:nvPr/>
        </p:nvSpPr>
        <p:spPr>
          <a:xfrm>
            <a:off x="1224847" y="4188178"/>
            <a:ext cx="4071524" cy="369332"/>
          </a:xfrm>
          <a:prstGeom prst="rect">
            <a:avLst/>
          </a:prstGeom>
          <a:solidFill>
            <a:schemeClr val="tx1"/>
          </a:solidFill>
          <a:ln>
            <a:solidFill>
              <a:schemeClr val="bg1"/>
            </a:solidFill>
          </a:ln>
        </p:spPr>
        <p:txBody>
          <a:bodyPr wrap="square" rtlCol="0">
            <a:spAutoFit/>
          </a:bodyPr>
          <a:lstStyle/>
          <a:p>
            <a:r>
              <a:rPr lang="fr-FR" dirty="0" smtClean="0">
                <a:solidFill>
                  <a:srgbClr val="FFFFFF"/>
                </a:solidFill>
                <a:latin typeface="Consolas"/>
                <a:cs typeface="Consolas"/>
              </a:rPr>
              <a:t>&gt; chmod 640 </a:t>
            </a:r>
            <a:r>
              <a:rPr lang="fr-FR" dirty="0" err="1" smtClean="0">
                <a:solidFill>
                  <a:srgbClr val="FFFFFF"/>
                </a:solidFill>
                <a:latin typeface="Consolas"/>
                <a:cs typeface="Consolas"/>
              </a:rPr>
              <a:t>mon_fichier</a:t>
            </a:r>
            <a:endParaRPr lang="fr-FR" dirty="0">
              <a:solidFill>
                <a:srgbClr val="FFFFFF"/>
              </a:solidFill>
              <a:latin typeface="Consolas"/>
              <a:cs typeface="Consolas"/>
            </a:endParaRPr>
          </a:p>
        </p:txBody>
      </p:sp>
      <p:sp>
        <p:nvSpPr>
          <p:cNvPr id="18" name="ZoneTexte 17"/>
          <p:cNvSpPr txBox="1"/>
          <p:nvPr/>
        </p:nvSpPr>
        <p:spPr>
          <a:xfrm>
            <a:off x="6278506" y="4190059"/>
            <a:ext cx="4071524" cy="369332"/>
          </a:xfrm>
          <a:prstGeom prst="rect">
            <a:avLst/>
          </a:prstGeom>
          <a:solidFill>
            <a:schemeClr val="tx1"/>
          </a:solidFill>
          <a:ln>
            <a:solidFill>
              <a:schemeClr val="bg1"/>
            </a:solidFill>
          </a:ln>
        </p:spPr>
        <p:txBody>
          <a:bodyPr wrap="square" rtlCol="0">
            <a:spAutoFit/>
          </a:bodyPr>
          <a:lstStyle/>
          <a:p>
            <a:r>
              <a:rPr lang="fr-FR" dirty="0" smtClean="0">
                <a:solidFill>
                  <a:srgbClr val="FFFFFF"/>
                </a:solidFill>
                <a:latin typeface="Consolas"/>
                <a:cs typeface="Consolas"/>
              </a:rPr>
              <a:t>&gt; chmod 756 </a:t>
            </a:r>
            <a:r>
              <a:rPr lang="fr-FR" dirty="0" err="1" smtClean="0">
                <a:solidFill>
                  <a:srgbClr val="FFFFFF"/>
                </a:solidFill>
                <a:latin typeface="Consolas"/>
                <a:cs typeface="Consolas"/>
              </a:rPr>
              <a:t>mon_fichier</a:t>
            </a:r>
            <a:endParaRPr lang="fr-FR" dirty="0">
              <a:solidFill>
                <a:srgbClr val="FFFFFF"/>
              </a:solidFill>
              <a:latin typeface="Consolas"/>
              <a:cs typeface="Consolas"/>
            </a:endParaRPr>
          </a:p>
        </p:txBody>
      </p:sp>
    </p:spTree>
    <p:extLst>
      <p:ext uri="{BB962C8B-B14F-4D97-AF65-F5344CB8AC3E}">
        <p14:creationId xmlns:p14="http://schemas.microsoft.com/office/powerpoint/2010/main" val="15874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smtClean="0">
                <a:solidFill>
                  <a:schemeClr val="accent1"/>
                </a:solidFill>
              </a:rPr>
              <a:t>3/6</a:t>
            </a:r>
            <a:r>
              <a:rPr lang="fr-BE" dirty="0" smtClean="0">
                <a:solidFill>
                  <a:schemeClr val="accent1"/>
                </a:solidFill>
              </a:rPr>
              <a:t> Les permissions sur les fichiers</a:t>
            </a:r>
            <a:endParaRPr lang="fr-BE" dirty="0">
              <a:solidFill>
                <a:schemeClr val="accent1"/>
              </a:solidFill>
            </a:endParaRPr>
          </a:p>
        </p:txBody>
      </p:sp>
      <p:sp>
        <p:nvSpPr>
          <p:cNvPr id="6" name="Espace réservé du contenu 2"/>
          <p:cNvSpPr txBox="1">
            <a:spLocks/>
          </p:cNvSpPr>
          <p:nvPr/>
        </p:nvSpPr>
        <p:spPr>
          <a:xfrm>
            <a:off x="1249680" y="1998134"/>
            <a:ext cx="10058400" cy="88053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BE" b="1" dirty="0" smtClean="0"/>
              <a:t>Exemples</a:t>
            </a:r>
          </a:p>
          <a:p>
            <a:pPr marL="0" indent="0" algn="ctr">
              <a:buNone/>
            </a:pPr>
            <a:endParaRPr lang="fr-BE" b="1" dirty="0" smtClean="0"/>
          </a:p>
          <a:p>
            <a:pPr marL="0" indent="0">
              <a:buNone/>
            </a:pPr>
            <a:endParaRPr lang="fr-BE" b="1" dirty="0" smtClean="0"/>
          </a:p>
          <a:p>
            <a:pPr marL="0" indent="0">
              <a:buNone/>
            </a:pPr>
            <a:endParaRPr lang="fr-BE" dirty="0" smtClean="0"/>
          </a:p>
        </p:txBody>
      </p:sp>
      <p:sp>
        <p:nvSpPr>
          <p:cNvPr id="8" name="Espace réservé du contenu 2"/>
          <p:cNvSpPr txBox="1">
            <a:spLocks/>
          </p:cNvSpPr>
          <p:nvPr/>
        </p:nvSpPr>
        <p:spPr>
          <a:xfrm>
            <a:off x="1298598" y="3044238"/>
            <a:ext cx="10058400" cy="55127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fr-BE" b="1" dirty="0" smtClean="0"/>
          </a:p>
          <a:p>
            <a:pPr marL="0" indent="0">
              <a:buNone/>
            </a:pPr>
            <a:endParaRPr lang="fr-BE" b="1" dirty="0" smtClean="0"/>
          </a:p>
          <a:p>
            <a:pPr marL="0" indent="0">
              <a:buNone/>
            </a:pPr>
            <a:endParaRPr lang="fr-BE" dirty="0" smtClean="0"/>
          </a:p>
        </p:txBody>
      </p:sp>
      <p:sp>
        <p:nvSpPr>
          <p:cNvPr id="14"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graphicFrame>
        <p:nvGraphicFramePr>
          <p:cNvPr id="3" name="Tableau 2"/>
          <p:cNvGraphicFramePr>
            <a:graphicFrameLocks noGrp="1"/>
          </p:cNvGraphicFramePr>
          <p:nvPr>
            <p:extLst>
              <p:ext uri="{D42A27DB-BD31-4B8C-83A1-F6EECF244321}">
                <p14:modId xmlns:p14="http://schemas.microsoft.com/office/powerpoint/2010/main" val="2039223728"/>
              </p:ext>
            </p:extLst>
          </p:nvPr>
        </p:nvGraphicFramePr>
        <p:xfrm>
          <a:off x="2032001" y="2648183"/>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fr-FR" dirty="0" smtClean="0"/>
                        <a:t>Permission de départ</a:t>
                      </a:r>
                      <a:endParaRPr lang="fr-FR" dirty="0"/>
                    </a:p>
                  </a:txBody>
                  <a:tcPr/>
                </a:tc>
                <a:tc>
                  <a:txBody>
                    <a:bodyPr/>
                    <a:lstStyle/>
                    <a:p>
                      <a:r>
                        <a:rPr lang="fr-FR" dirty="0" smtClean="0"/>
                        <a:t>Commande</a:t>
                      </a:r>
                      <a:endParaRPr lang="fr-FR" dirty="0"/>
                    </a:p>
                  </a:txBody>
                  <a:tcPr/>
                </a:tc>
                <a:tc>
                  <a:txBody>
                    <a:bodyPr/>
                    <a:lstStyle/>
                    <a:p>
                      <a:r>
                        <a:rPr lang="fr-FR" dirty="0" smtClean="0"/>
                        <a:t>Permission</a:t>
                      </a:r>
                      <a:r>
                        <a:rPr lang="fr-FR" baseline="0" dirty="0" smtClean="0"/>
                        <a:t> finale</a:t>
                      </a:r>
                      <a:endParaRPr lang="fr-FR"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onsolas"/>
                          <a:cs typeface="Consolas"/>
                        </a:rPr>
                        <a:t>-r--r--r--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onsolas"/>
                          <a:cs typeface="Consolas"/>
                        </a:rPr>
                        <a:t>chmod 777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latin typeface="Consolas"/>
                        <a:cs typeface="Consolas"/>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onsolas"/>
                          <a:cs typeface="Consolas"/>
                        </a:rPr>
                        <a:t>-r--r--r--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latin typeface="Consolas"/>
                        <a:cs typeface="Consola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onsolas"/>
                          <a:cs typeface="Consolas"/>
                        </a:rPr>
                        <a:t>-</a:t>
                      </a:r>
                      <a:r>
                        <a:rPr lang="fr-FR" dirty="0" err="1" smtClean="0">
                          <a:solidFill>
                            <a:schemeClr val="tx1"/>
                          </a:solidFill>
                          <a:latin typeface="Consolas"/>
                          <a:cs typeface="Consolas"/>
                        </a:rPr>
                        <a:t>rw</a:t>
                      </a:r>
                      <a:r>
                        <a:rPr lang="fr-FR" dirty="0" smtClean="0">
                          <a:solidFill>
                            <a:schemeClr val="tx1"/>
                          </a:solidFill>
                          <a:latin typeface="Consolas"/>
                          <a:cs typeface="Consolas"/>
                        </a:rPr>
                        <a:t>-</a:t>
                      </a:r>
                      <a:r>
                        <a:rPr lang="fr-FR" dirty="0" err="1" smtClean="0">
                          <a:solidFill>
                            <a:schemeClr val="tx1"/>
                          </a:solidFill>
                          <a:latin typeface="Consolas"/>
                          <a:cs typeface="Consolas"/>
                        </a:rPr>
                        <a:t>rw</a:t>
                      </a:r>
                      <a:r>
                        <a:rPr lang="fr-FR" dirty="0" smtClean="0">
                          <a:solidFill>
                            <a:schemeClr val="tx1"/>
                          </a:solidFill>
                          <a:latin typeface="Consolas"/>
                          <a:cs typeface="Consolas"/>
                        </a:rPr>
                        <a:t>-r--</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solidFill>
                            <a:schemeClr val="tx1"/>
                          </a:solidFill>
                          <a:latin typeface="Consolas"/>
                          <a:cs typeface="Consolas"/>
                        </a:rPr>
                        <a:t>drw</a:t>
                      </a:r>
                      <a:r>
                        <a:rPr lang="fr-FR" dirty="0" smtClean="0">
                          <a:solidFill>
                            <a:schemeClr val="tx1"/>
                          </a:solidFill>
                          <a:latin typeface="Consolas"/>
                          <a:cs typeface="Consolas"/>
                        </a:rPr>
                        <a:t>-r-</a:t>
                      </a:r>
                      <a:r>
                        <a:rPr lang="fr-FR" dirty="0" err="1" smtClean="0">
                          <a:solidFill>
                            <a:schemeClr val="tx1"/>
                          </a:solidFill>
                          <a:latin typeface="Consolas"/>
                          <a:cs typeface="Consolas"/>
                        </a:rPr>
                        <a:t>xr</a:t>
                      </a:r>
                      <a:r>
                        <a:rPr lang="fr-FR" dirty="0" smtClean="0">
                          <a:solidFill>
                            <a:schemeClr val="tx1"/>
                          </a:solidFill>
                          <a:latin typeface="Consolas"/>
                          <a:cs typeface="Consola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onsolas"/>
                          <a:cs typeface="Consolas"/>
                        </a:rPr>
                        <a:t>chmod a=</a:t>
                      </a:r>
                      <a:r>
                        <a:rPr lang="fr-FR" dirty="0" err="1" smtClean="0">
                          <a:solidFill>
                            <a:schemeClr val="tx1"/>
                          </a:solidFill>
                          <a:latin typeface="Consolas"/>
                          <a:cs typeface="Consolas"/>
                        </a:rPr>
                        <a:t>rx</a:t>
                      </a:r>
                      <a:endParaRPr lang="fr-FR" dirty="0" smtClean="0">
                        <a:solidFill>
                          <a:schemeClr val="tx1"/>
                        </a:solidFill>
                        <a:latin typeface="Consolas"/>
                        <a:cs typeface="Consola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latin typeface="Consolas"/>
                        <a:cs typeface="Consolas"/>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onsolas"/>
                          <a:cs typeface="Consolas"/>
                        </a:rPr>
                        <a:t>-</a:t>
                      </a:r>
                      <a:r>
                        <a:rPr lang="fr-FR" dirty="0" err="1" smtClean="0">
                          <a:solidFill>
                            <a:schemeClr val="tx1"/>
                          </a:solidFill>
                          <a:latin typeface="Consolas"/>
                          <a:cs typeface="Consolas"/>
                        </a:rPr>
                        <a:t>rw</a:t>
                      </a:r>
                      <a:r>
                        <a:rPr lang="fr-FR" dirty="0" smtClean="0">
                          <a:solidFill>
                            <a:schemeClr val="tx1"/>
                          </a:solidFill>
                          <a:latin typeface="Consolas"/>
                          <a:cs typeface="Consolas"/>
                        </a:rPr>
                        <a:t>-r-</a:t>
                      </a:r>
                      <a:r>
                        <a:rPr lang="fr-FR" dirty="0" err="1" smtClean="0">
                          <a:solidFill>
                            <a:schemeClr val="tx1"/>
                          </a:solidFill>
                          <a:latin typeface="Consolas"/>
                          <a:cs typeface="Consolas"/>
                        </a:rPr>
                        <a:t>xr</a:t>
                      </a:r>
                      <a:r>
                        <a:rPr lang="fr-FR" dirty="0" smtClean="0">
                          <a:solidFill>
                            <a:schemeClr val="tx1"/>
                          </a:solidFill>
                          <a:latin typeface="Consolas"/>
                          <a:cs typeface="Consola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latin typeface="Consolas"/>
                        <a:cs typeface="Consola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Consolas"/>
                          <a:cs typeface="Consolas"/>
                        </a:rPr>
                        <a:t>-</a:t>
                      </a:r>
                      <a:r>
                        <a:rPr lang="fr-FR" dirty="0" err="1" smtClean="0">
                          <a:solidFill>
                            <a:schemeClr val="tx1"/>
                          </a:solidFill>
                          <a:latin typeface="Consolas"/>
                          <a:cs typeface="Consolas"/>
                        </a:rPr>
                        <a:t>rw</a:t>
                      </a:r>
                      <a:r>
                        <a:rPr lang="fr-FR" dirty="0" smtClean="0">
                          <a:solidFill>
                            <a:schemeClr val="tx1"/>
                          </a:solidFill>
                          <a:latin typeface="Consolas"/>
                          <a:cs typeface="Consolas"/>
                        </a:rPr>
                        <a:t>-r--r--</a:t>
                      </a:r>
                    </a:p>
                  </a:txBody>
                  <a:tcPr/>
                </a:tc>
                <a:extLst>
                  <a:ext uri="{0D108BD9-81ED-4DB2-BD59-A6C34878D82A}">
                    <a16:rowId xmlns:a16="http://schemas.microsoft.com/office/drawing/2014/main" val="10004"/>
                  </a:ext>
                </a:extLst>
              </a:tr>
            </a:tbl>
          </a:graphicData>
        </a:graphic>
      </p:graphicFrame>
      <p:sp>
        <p:nvSpPr>
          <p:cNvPr id="4" name="ZoneTexte 3"/>
          <p:cNvSpPr txBox="1"/>
          <p:nvPr/>
        </p:nvSpPr>
        <p:spPr>
          <a:xfrm>
            <a:off x="7535334" y="2972740"/>
            <a:ext cx="2088444" cy="366889"/>
          </a:xfrm>
          <a:prstGeom prst="rect">
            <a:avLst/>
          </a:prstGeom>
          <a:noFill/>
        </p:spPr>
        <p:txBody>
          <a:bodyPr wrap="square" rtlCol="0">
            <a:spAutoFit/>
          </a:bodyPr>
          <a:lstStyle/>
          <a:p>
            <a:r>
              <a:rPr lang="fr-FR" dirty="0" smtClean="0"/>
              <a:t>-</a:t>
            </a:r>
            <a:r>
              <a:rPr lang="fr-FR" dirty="0" err="1" smtClean="0"/>
              <a:t>rwxrwxrwx</a:t>
            </a:r>
            <a:endParaRPr lang="fr-FR" dirty="0"/>
          </a:p>
        </p:txBody>
      </p:sp>
      <p:sp>
        <p:nvSpPr>
          <p:cNvPr id="5" name="ZoneTexte 4"/>
          <p:cNvSpPr txBox="1"/>
          <p:nvPr/>
        </p:nvSpPr>
        <p:spPr>
          <a:xfrm>
            <a:off x="4769555" y="3377261"/>
            <a:ext cx="2342441" cy="646331"/>
          </a:xfrm>
          <a:prstGeom prst="rect">
            <a:avLst/>
          </a:prstGeom>
          <a:noFill/>
        </p:spPr>
        <p:txBody>
          <a:bodyPr wrap="square" rtlCol="0">
            <a:spAutoFit/>
          </a:bodyPr>
          <a:lstStyle/>
          <a:p>
            <a:r>
              <a:rPr lang="fr-FR" dirty="0" smtClean="0">
                <a:latin typeface="Consolas"/>
                <a:cs typeface="Consolas"/>
              </a:rPr>
              <a:t>chmod </a:t>
            </a:r>
            <a:r>
              <a:rPr lang="fr-FR" dirty="0" err="1">
                <a:latin typeface="Consolas"/>
                <a:cs typeface="Consolas"/>
              </a:rPr>
              <a:t>ug+w</a:t>
            </a:r>
            <a:endParaRPr lang="fr-FR" dirty="0">
              <a:latin typeface="Consolas"/>
              <a:cs typeface="Consolas"/>
            </a:endParaRPr>
          </a:p>
          <a:p>
            <a:endParaRPr lang="fr-FR" dirty="0"/>
          </a:p>
        </p:txBody>
      </p:sp>
      <p:sp>
        <p:nvSpPr>
          <p:cNvPr id="9" name="ZoneTexte 8"/>
          <p:cNvSpPr txBox="1"/>
          <p:nvPr/>
        </p:nvSpPr>
        <p:spPr>
          <a:xfrm>
            <a:off x="7450665" y="3772372"/>
            <a:ext cx="2370667" cy="646331"/>
          </a:xfrm>
          <a:prstGeom prst="rect">
            <a:avLst/>
          </a:prstGeom>
          <a:noFill/>
        </p:spPr>
        <p:txBody>
          <a:bodyPr wrap="square" rtlCol="0">
            <a:spAutoFit/>
          </a:bodyPr>
          <a:lstStyle/>
          <a:p>
            <a:r>
              <a:rPr lang="fr-FR" dirty="0" err="1" smtClean="0">
                <a:latin typeface="Consolas"/>
                <a:cs typeface="Consolas"/>
              </a:rPr>
              <a:t>dr</a:t>
            </a:r>
            <a:r>
              <a:rPr lang="fr-FR" dirty="0">
                <a:latin typeface="Consolas"/>
                <a:cs typeface="Consolas"/>
              </a:rPr>
              <a:t>-</a:t>
            </a:r>
            <a:r>
              <a:rPr lang="fr-FR" dirty="0" err="1">
                <a:latin typeface="Consolas"/>
                <a:cs typeface="Consolas"/>
              </a:rPr>
              <a:t>xr</a:t>
            </a:r>
            <a:r>
              <a:rPr lang="fr-FR" dirty="0">
                <a:latin typeface="Consolas"/>
                <a:cs typeface="Consolas"/>
              </a:rPr>
              <a:t>-</a:t>
            </a:r>
            <a:r>
              <a:rPr lang="fr-FR" dirty="0" err="1">
                <a:latin typeface="Consolas"/>
                <a:cs typeface="Consolas"/>
              </a:rPr>
              <a:t>xr</a:t>
            </a:r>
            <a:r>
              <a:rPr lang="fr-FR" dirty="0">
                <a:latin typeface="Consolas"/>
                <a:cs typeface="Consolas"/>
              </a:rPr>
              <a:t>-x</a:t>
            </a:r>
          </a:p>
          <a:p>
            <a:endParaRPr lang="fr-FR" dirty="0"/>
          </a:p>
        </p:txBody>
      </p:sp>
      <p:sp>
        <p:nvSpPr>
          <p:cNvPr id="26" name="ZoneTexte 25"/>
          <p:cNvSpPr txBox="1"/>
          <p:nvPr/>
        </p:nvSpPr>
        <p:spPr>
          <a:xfrm>
            <a:off x="4769556" y="4101629"/>
            <a:ext cx="2925704" cy="646331"/>
          </a:xfrm>
          <a:prstGeom prst="rect">
            <a:avLst/>
          </a:prstGeom>
          <a:noFill/>
        </p:spPr>
        <p:txBody>
          <a:bodyPr wrap="square" rtlCol="0">
            <a:spAutoFit/>
          </a:bodyPr>
          <a:lstStyle/>
          <a:p>
            <a:r>
              <a:rPr lang="fr-FR" dirty="0" smtClean="0">
                <a:latin typeface="Consolas"/>
                <a:cs typeface="Consolas"/>
              </a:rPr>
              <a:t>chmod 644</a:t>
            </a:r>
            <a:endParaRPr lang="fr-FR" dirty="0">
              <a:latin typeface="Consolas"/>
              <a:cs typeface="Consolas"/>
            </a:endParaRPr>
          </a:p>
          <a:p>
            <a:endParaRPr lang="fr-FR" dirty="0"/>
          </a:p>
        </p:txBody>
      </p:sp>
    </p:spTree>
    <p:extLst>
      <p:ext uri="{BB962C8B-B14F-4D97-AF65-F5344CB8AC3E}">
        <p14:creationId xmlns:p14="http://schemas.microsoft.com/office/powerpoint/2010/main" val="105945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permissions </a:t>
            </a:r>
            <a:br>
              <a:rPr lang="fr-FR" dirty="0" smtClean="0"/>
            </a:br>
            <a:r>
              <a:rPr lang="fr-FR" dirty="0" smtClean="0"/>
              <a:t>sur les répertoires</a:t>
            </a:r>
            <a:endParaRPr lang="fr-FR" dirty="0"/>
          </a:p>
        </p:txBody>
      </p:sp>
      <p:sp>
        <p:nvSpPr>
          <p:cNvPr id="3" name="Espace réservé du texte 2"/>
          <p:cNvSpPr>
            <a:spLocks noGrp="1"/>
          </p:cNvSpPr>
          <p:nvPr>
            <p:ph type="body" idx="1"/>
          </p:nvPr>
        </p:nvSpPr>
        <p:spPr/>
        <p:txBody>
          <a:bodyPr/>
          <a:lstStyle/>
          <a:p>
            <a:r>
              <a:rPr lang="fr-FR" dirty="0" smtClean="0"/>
              <a:t>Quelles différences par rapport aux fichiers ?</a:t>
            </a:r>
            <a:endParaRPr lang="fr-FR" dirty="0"/>
          </a:p>
        </p:txBody>
      </p:sp>
      <p:pic>
        <p:nvPicPr>
          <p:cNvPr id="4" name="Image 3"/>
          <p:cNvPicPr>
            <a:picLocks noChangeAspect="1"/>
          </p:cNvPicPr>
          <p:nvPr/>
        </p:nvPicPr>
        <p:blipFill>
          <a:blip r:embed="rId2"/>
          <a:stretch>
            <a:fillRect/>
          </a:stretch>
        </p:blipFill>
        <p:spPr>
          <a:xfrm>
            <a:off x="8104482" y="432741"/>
            <a:ext cx="2989843" cy="1990606"/>
          </a:xfrm>
          <a:prstGeom prst="rect">
            <a:avLst/>
          </a:prstGeom>
        </p:spPr>
      </p:pic>
      <p:sp>
        <p:nvSpPr>
          <p:cNvPr id="5"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3917345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smtClean="0">
                <a:solidFill>
                  <a:schemeClr val="accent1"/>
                </a:solidFill>
              </a:rPr>
              <a:t>4/</a:t>
            </a:r>
            <a:r>
              <a:rPr lang="fr-BE" sz="2400" dirty="0">
                <a:solidFill>
                  <a:schemeClr val="accent1"/>
                </a:solidFill>
              </a:rPr>
              <a:t>6</a:t>
            </a:r>
            <a:r>
              <a:rPr lang="fr-BE" dirty="0">
                <a:solidFill>
                  <a:schemeClr val="accent1"/>
                </a:solidFill>
              </a:rPr>
              <a:t> Les permissions </a:t>
            </a:r>
            <a:r>
              <a:rPr lang="fr-BE" dirty="0" smtClean="0">
                <a:solidFill>
                  <a:schemeClr val="accent1"/>
                </a:solidFill>
              </a:rPr>
              <a:t>des dossiers</a:t>
            </a:r>
            <a:endParaRPr lang="fr-FR" dirty="0"/>
          </a:p>
        </p:txBody>
      </p:sp>
      <p:sp>
        <p:nvSpPr>
          <p:cNvPr id="3" name="Espace réservé du texte 2"/>
          <p:cNvSpPr>
            <a:spLocks noGrp="1"/>
          </p:cNvSpPr>
          <p:nvPr>
            <p:ph type="body" idx="1"/>
          </p:nvPr>
        </p:nvSpPr>
        <p:spPr/>
        <p:txBody>
          <a:bodyPr/>
          <a:lstStyle/>
          <a:p>
            <a:r>
              <a:rPr lang="fr-FR" dirty="0" smtClean="0"/>
              <a:t>Permissions sur les fichiers</a:t>
            </a:r>
            <a:endParaRPr lang="fr-FR" dirty="0"/>
          </a:p>
        </p:txBody>
      </p:sp>
      <p:graphicFrame>
        <p:nvGraphicFramePr>
          <p:cNvPr id="11" name="Espace réservé du contenu 10"/>
          <p:cNvGraphicFramePr>
            <a:graphicFrameLocks noGrp="1"/>
          </p:cNvGraphicFramePr>
          <p:nvPr>
            <p:ph sz="half" idx="2"/>
            <p:extLst>
              <p:ext uri="{D42A27DB-BD31-4B8C-83A1-F6EECF244321}">
                <p14:modId xmlns:p14="http://schemas.microsoft.com/office/powerpoint/2010/main" val="54011421"/>
              </p:ext>
            </p:extLst>
          </p:nvPr>
        </p:nvGraphicFramePr>
        <p:xfrm>
          <a:off x="1097280" y="2582334"/>
          <a:ext cx="4937760" cy="337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texte 4"/>
          <p:cNvSpPr>
            <a:spLocks noGrp="1"/>
          </p:cNvSpPr>
          <p:nvPr>
            <p:ph type="body" sz="quarter" idx="3"/>
          </p:nvPr>
        </p:nvSpPr>
        <p:spPr/>
        <p:txBody>
          <a:bodyPr/>
          <a:lstStyle/>
          <a:p>
            <a:r>
              <a:rPr lang="fr-FR" dirty="0" smtClean="0"/>
              <a:t>Permissions sur les dossiers</a:t>
            </a:r>
            <a:endParaRPr lang="fr-FR" dirty="0"/>
          </a:p>
        </p:txBody>
      </p:sp>
      <p:graphicFrame>
        <p:nvGraphicFramePr>
          <p:cNvPr id="12" name="Espace réservé du contenu 10"/>
          <p:cNvGraphicFramePr>
            <a:graphicFrameLocks/>
          </p:cNvGraphicFramePr>
          <p:nvPr>
            <p:extLst>
              <p:ext uri="{D42A27DB-BD31-4B8C-83A1-F6EECF244321}">
                <p14:modId xmlns:p14="http://schemas.microsoft.com/office/powerpoint/2010/main" val="3185794958"/>
              </p:ext>
            </p:extLst>
          </p:nvPr>
        </p:nvGraphicFramePr>
        <p:xfrm>
          <a:off x="6263828" y="2584215"/>
          <a:ext cx="4937760" cy="337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79692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a:t>
            </a:r>
            <a:endParaRPr lang="fr-FR" dirty="0"/>
          </a:p>
        </p:txBody>
      </p:sp>
      <p:sp>
        <p:nvSpPr>
          <p:cNvPr id="3" name="Espace réservé du texte 2"/>
          <p:cNvSpPr>
            <a:spLocks noGrp="1"/>
          </p:cNvSpPr>
          <p:nvPr>
            <p:ph type="body" idx="1"/>
          </p:nvPr>
        </p:nvSpPr>
        <p:spPr/>
        <p:txBody>
          <a:bodyPr/>
          <a:lstStyle/>
          <a:p>
            <a:r>
              <a:rPr lang="fr-FR" dirty="0" smtClean="0"/>
              <a:t>Sur la gestion des permissions (lecture &amp; modification)</a:t>
            </a:r>
            <a:endParaRPr lang="fr-FR" dirty="0"/>
          </a:p>
        </p:txBody>
      </p:sp>
      <p:sp>
        <p:nvSpPr>
          <p:cNvPr id="4"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pic>
        <p:nvPicPr>
          <p:cNvPr id="5" name="Image 4"/>
          <p:cNvPicPr>
            <a:picLocks noChangeAspect="1"/>
          </p:cNvPicPr>
          <p:nvPr/>
        </p:nvPicPr>
        <p:blipFill>
          <a:blip r:embed="rId2"/>
          <a:stretch>
            <a:fillRect/>
          </a:stretch>
        </p:blipFill>
        <p:spPr>
          <a:xfrm>
            <a:off x="8164689" y="282222"/>
            <a:ext cx="2490917" cy="3273777"/>
          </a:xfrm>
          <a:prstGeom prst="rect">
            <a:avLst/>
          </a:prstGeom>
        </p:spPr>
      </p:pic>
    </p:spTree>
    <p:extLst>
      <p:ext uri="{BB962C8B-B14F-4D97-AF65-F5344CB8AC3E}">
        <p14:creationId xmlns:p14="http://schemas.microsoft.com/office/powerpoint/2010/main" val="393305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pratique</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Image 3"/>
          <p:cNvPicPr>
            <a:picLocks noChangeAspect="1"/>
          </p:cNvPicPr>
          <p:nvPr/>
        </p:nvPicPr>
        <p:blipFill>
          <a:blip r:embed="rId2"/>
          <a:stretch>
            <a:fillRect/>
          </a:stretch>
        </p:blipFill>
        <p:spPr>
          <a:xfrm flipH="1">
            <a:off x="7450667" y="545630"/>
            <a:ext cx="3759730" cy="2461448"/>
          </a:xfrm>
          <a:prstGeom prst="rect">
            <a:avLst/>
          </a:prstGeom>
        </p:spPr>
      </p:pic>
    </p:spTree>
    <p:extLst>
      <p:ext uri="{BB962C8B-B14F-4D97-AF65-F5344CB8AC3E}">
        <p14:creationId xmlns:p14="http://schemas.microsoft.com/office/powerpoint/2010/main" val="1835557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100666" y="654735"/>
            <a:ext cx="3726873" cy="792162"/>
          </a:xfrm>
        </p:spPr>
        <p:txBody>
          <a:bodyPr/>
          <a:lstStyle/>
          <a:p>
            <a:r>
              <a:rPr lang="fr-BE" b="1" u="sng" dirty="0" smtClean="0">
                <a:solidFill>
                  <a:schemeClr val="accent1"/>
                </a:solidFill>
              </a:rPr>
              <a:t>Synthèse</a:t>
            </a:r>
            <a:endParaRPr lang="fr-FR" b="1" u="sng" dirty="0"/>
          </a:p>
        </p:txBody>
      </p:sp>
      <p:sp>
        <p:nvSpPr>
          <p:cNvPr id="3" name="Espace réservé du contenu 2"/>
          <p:cNvSpPr>
            <a:spLocks noGrp="1"/>
          </p:cNvSpPr>
          <p:nvPr>
            <p:ph idx="4294967295"/>
          </p:nvPr>
        </p:nvSpPr>
        <p:spPr>
          <a:xfrm>
            <a:off x="1088123" y="1893093"/>
            <a:ext cx="4032000" cy="2160000"/>
          </a:xfrm>
        </p:spPr>
        <p:txBody>
          <a:bodyPr>
            <a:normAutofit/>
          </a:bodyPr>
          <a:lstStyle/>
          <a:p>
            <a:pPr marL="0" lvl="1" indent="0">
              <a:spcBef>
                <a:spcPts val="1200"/>
              </a:spcBef>
              <a:spcAft>
                <a:spcPts val="200"/>
              </a:spcAft>
              <a:buSzPct val="100000"/>
              <a:buNone/>
            </a:pPr>
            <a:r>
              <a:rPr lang="fr-BE" b="1" dirty="0" smtClean="0">
                <a:solidFill>
                  <a:srgbClr val="BD582C"/>
                </a:solidFill>
              </a:rPr>
              <a:t> « Une </a:t>
            </a:r>
            <a:r>
              <a:rPr lang="fr-BE" b="1" dirty="0">
                <a:solidFill>
                  <a:srgbClr val="BD582C"/>
                </a:solidFill>
              </a:rPr>
              <a:t>permission est </a:t>
            </a:r>
            <a:r>
              <a:rPr lang="fr-BE" b="1" dirty="0" smtClean="0">
                <a:solidFill>
                  <a:srgbClr val="BD582C"/>
                </a:solidFill>
              </a:rPr>
              <a:t/>
            </a:r>
            <a:br>
              <a:rPr lang="fr-BE" b="1" dirty="0" smtClean="0">
                <a:solidFill>
                  <a:srgbClr val="BD582C"/>
                </a:solidFill>
              </a:rPr>
            </a:br>
            <a:r>
              <a:rPr lang="fr-BE" b="1" dirty="0" smtClean="0">
                <a:solidFill>
                  <a:srgbClr val="BD582C"/>
                </a:solidFill>
              </a:rPr>
              <a:t>    une </a:t>
            </a:r>
            <a:r>
              <a:rPr lang="fr-BE" b="1" i="1" u="sng" dirty="0" smtClean="0">
                <a:solidFill>
                  <a:srgbClr val="BD582C"/>
                </a:solidFill>
              </a:rPr>
              <a:t>autorisation</a:t>
            </a:r>
            <a:r>
              <a:rPr lang="fr-BE" b="1" dirty="0" smtClean="0">
                <a:solidFill>
                  <a:srgbClr val="BD582C"/>
                </a:solidFill>
              </a:rPr>
              <a:t> attribuée </a:t>
            </a:r>
            <a:r>
              <a:rPr lang="fr-BE" b="1" dirty="0">
                <a:solidFill>
                  <a:srgbClr val="BD582C"/>
                </a:solidFill>
              </a:rPr>
              <a:t>à une </a:t>
            </a:r>
            <a:r>
              <a:rPr lang="fr-BE" b="1" i="1" u="sng" dirty="0" smtClean="0">
                <a:solidFill>
                  <a:srgbClr val="BD582C"/>
                </a:solidFill>
              </a:rPr>
              <a:t>cible</a:t>
            </a:r>
            <a:r>
              <a:rPr lang="fr-BE" b="1" dirty="0">
                <a:solidFill>
                  <a:srgbClr val="BD582C"/>
                </a:solidFill>
              </a:rPr>
              <a:t> </a:t>
            </a:r>
            <a:r>
              <a:rPr lang="fr-BE" b="1" dirty="0" smtClean="0">
                <a:solidFill>
                  <a:srgbClr val="BD582C"/>
                </a:solidFill>
              </a:rPr>
              <a:t>»</a:t>
            </a:r>
          </a:p>
          <a:p>
            <a:pPr marL="0" lvl="1" indent="0">
              <a:spcBef>
                <a:spcPts val="1200"/>
              </a:spcBef>
              <a:spcAft>
                <a:spcPts val="200"/>
              </a:spcAft>
              <a:buSzPct val="100000"/>
              <a:buNone/>
            </a:pPr>
            <a:endParaRPr lang="fr-BE" b="1" dirty="0" smtClean="0">
              <a:solidFill>
                <a:srgbClr val="BD582C"/>
              </a:solidFill>
            </a:endParaRPr>
          </a:p>
          <a:p>
            <a:pPr marL="0" lvl="1" indent="0">
              <a:spcBef>
                <a:spcPts val="1200"/>
              </a:spcBef>
              <a:spcAft>
                <a:spcPts val="200"/>
              </a:spcAft>
              <a:buSzPct val="100000"/>
              <a:buNone/>
            </a:pPr>
            <a:r>
              <a:rPr lang="fr-BE" b="1" dirty="0" smtClean="0">
                <a:solidFill>
                  <a:srgbClr val="BD582C"/>
                </a:solidFill>
              </a:rPr>
              <a:t/>
            </a:r>
            <a:br>
              <a:rPr lang="fr-BE" b="1" dirty="0" smtClean="0">
                <a:solidFill>
                  <a:srgbClr val="BD582C"/>
                </a:solidFill>
              </a:rPr>
            </a:br>
            <a:endParaRPr lang="fr-BE" b="1" dirty="0">
              <a:solidFill>
                <a:srgbClr val="BD582C"/>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750830297"/>
              </p:ext>
            </p:extLst>
          </p:nvPr>
        </p:nvGraphicFramePr>
        <p:xfrm>
          <a:off x="5697110" y="1378908"/>
          <a:ext cx="2709333"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tblGrid>
              <a:tr h="370840">
                <a:tc>
                  <a:txBody>
                    <a:bodyPr/>
                    <a:lstStyle/>
                    <a:p>
                      <a:r>
                        <a:rPr lang="fr-FR" dirty="0" smtClean="0"/>
                        <a:t>Autorisation</a:t>
                      </a:r>
                      <a:endParaRPr lang="fr-FR" dirty="0"/>
                    </a:p>
                  </a:txBody>
                  <a:tcPr/>
                </a:tc>
                <a:extLst>
                  <a:ext uri="{0D108BD9-81ED-4DB2-BD59-A6C34878D82A}">
                    <a16:rowId xmlns:a16="http://schemas.microsoft.com/office/drawing/2014/main" val="10000"/>
                  </a:ext>
                </a:extLst>
              </a:tr>
              <a:tr h="370840">
                <a:tc>
                  <a:txBody>
                    <a:bodyPr/>
                    <a:lstStyle/>
                    <a:p>
                      <a:r>
                        <a:rPr lang="fr-FR" dirty="0" smtClean="0"/>
                        <a:t>Lecture (</a:t>
                      </a:r>
                      <a:r>
                        <a:rPr lang="fr-FR" b="1" dirty="0" err="1" smtClean="0"/>
                        <a:t>r</a:t>
                      </a:r>
                      <a:r>
                        <a:rPr lang="fr-FR" dirty="0" err="1" smtClean="0"/>
                        <a:t>ead</a:t>
                      </a:r>
                      <a:r>
                        <a:rPr lang="fr-FR" dirty="0" smtClean="0"/>
                        <a:t>)</a:t>
                      </a:r>
                      <a:endParaRPr lang="fr-FR" dirty="0"/>
                    </a:p>
                  </a:txBody>
                  <a:tcPr/>
                </a:tc>
                <a:extLst>
                  <a:ext uri="{0D108BD9-81ED-4DB2-BD59-A6C34878D82A}">
                    <a16:rowId xmlns:a16="http://schemas.microsoft.com/office/drawing/2014/main" val="10001"/>
                  </a:ext>
                </a:extLst>
              </a:tr>
              <a:tr h="370840">
                <a:tc>
                  <a:txBody>
                    <a:bodyPr/>
                    <a:lstStyle/>
                    <a:p>
                      <a:r>
                        <a:rPr lang="fr-FR" dirty="0" smtClean="0"/>
                        <a:t>Ecriture (</a:t>
                      </a:r>
                      <a:r>
                        <a:rPr lang="fr-FR" b="1" dirty="0" err="1" smtClean="0"/>
                        <a:t>w</a:t>
                      </a:r>
                      <a:r>
                        <a:rPr lang="fr-FR" dirty="0" err="1" smtClean="0"/>
                        <a:t>rite</a:t>
                      </a:r>
                      <a:r>
                        <a:rPr lang="fr-FR" dirty="0" smtClean="0"/>
                        <a:t>)</a:t>
                      </a:r>
                      <a:endParaRPr lang="fr-FR" dirty="0"/>
                    </a:p>
                  </a:txBody>
                  <a:tcPr/>
                </a:tc>
                <a:extLst>
                  <a:ext uri="{0D108BD9-81ED-4DB2-BD59-A6C34878D82A}">
                    <a16:rowId xmlns:a16="http://schemas.microsoft.com/office/drawing/2014/main" val="10002"/>
                  </a:ext>
                </a:extLst>
              </a:tr>
              <a:tr h="370840">
                <a:tc>
                  <a:txBody>
                    <a:bodyPr/>
                    <a:lstStyle/>
                    <a:p>
                      <a:r>
                        <a:rPr lang="fr-FR" dirty="0" smtClean="0"/>
                        <a:t>Exécution</a:t>
                      </a:r>
                      <a:r>
                        <a:rPr lang="fr-FR" baseline="0" dirty="0" smtClean="0"/>
                        <a:t> (</a:t>
                      </a:r>
                      <a:r>
                        <a:rPr lang="fr-FR" baseline="0" dirty="0" err="1" smtClean="0"/>
                        <a:t>e</a:t>
                      </a:r>
                      <a:r>
                        <a:rPr lang="fr-FR" b="1" baseline="0" dirty="0" err="1" smtClean="0"/>
                        <a:t>x</a:t>
                      </a:r>
                      <a:r>
                        <a:rPr lang="fr-FR" baseline="0" dirty="0" err="1" smtClean="0"/>
                        <a:t>ecute</a:t>
                      </a:r>
                      <a:r>
                        <a:rPr lang="fr-FR" baseline="0" dirty="0" smtClean="0"/>
                        <a:t>)</a:t>
                      </a:r>
                      <a:endParaRPr lang="fr-FR" dirty="0"/>
                    </a:p>
                  </a:txBody>
                  <a:tcPr/>
                </a:tc>
                <a:extLst>
                  <a:ext uri="{0D108BD9-81ED-4DB2-BD59-A6C34878D82A}">
                    <a16:rowId xmlns:a16="http://schemas.microsoft.com/office/drawing/2014/main" val="10003"/>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034585324"/>
              </p:ext>
            </p:extLst>
          </p:nvPr>
        </p:nvGraphicFramePr>
        <p:xfrm>
          <a:off x="8677408" y="1378908"/>
          <a:ext cx="2709333"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tblGrid>
              <a:tr h="370840">
                <a:tc>
                  <a:txBody>
                    <a:bodyPr/>
                    <a:lstStyle/>
                    <a:p>
                      <a:r>
                        <a:rPr lang="fr-FR" dirty="0" smtClean="0"/>
                        <a:t>Cible</a:t>
                      </a:r>
                      <a:endParaRPr lang="fr-FR" dirty="0"/>
                    </a:p>
                  </a:txBody>
                  <a:tcPr/>
                </a:tc>
                <a:extLst>
                  <a:ext uri="{0D108BD9-81ED-4DB2-BD59-A6C34878D82A}">
                    <a16:rowId xmlns:a16="http://schemas.microsoft.com/office/drawing/2014/main" val="10000"/>
                  </a:ext>
                </a:extLst>
              </a:tr>
              <a:tr h="370840">
                <a:tc>
                  <a:txBody>
                    <a:bodyPr/>
                    <a:lstStyle/>
                    <a:p>
                      <a:r>
                        <a:rPr lang="fr-FR" dirty="0" smtClean="0"/>
                        <a:t>Propriétaire (</a:t>
                      </a:r>
                      <a:r>
                        <a:rPr lang="fr-FR" b="1" dirty="0" smtClean="0"/>
                        <a:t>u</a:t>
                      </a:r>
                      <a:r>
                        <a:rPr lang="fr-FR" dirty="0" smtClean="0"/>
                        <a:t>ser)</a:t>
                      </a:r>
                      <a:endParaRPr lang="fr-FR" dirty="0"/>
                    </a:p>
                  </a:txBody>
                  <a:tcPr/>
                </a:tc>
                <a:extLst>
                  <a:ext uri="{0D108BD9-81ED-4DB2-BD59-A6C34878D82A}">
                    <a16:rowId xmlns:a16="http://schemas.microsoft.com/office/drawing/2014/main" val="10001"/>
                  </a:ext>
                </a:extLst>
              </a:tr>
              <a:tr h="370840">
                <a:tc>
                  <a:txBody>
                    <a:bodyPr/>
                    <a:lstStyle/>
                    <a:p>
                      <a:r>
                        <a:rPr lang="fr-FR" dirty="0" smtClean="0"/>
                        <a:t>Groupe (</a:t>
                      </a:r>
                      <a:r>
                        <a:rPr lang="fr-FR" b="1" dirty="0" smtClean="0"/>
                        <a:t>g</a:t>
                      </a:r>
                      <a:r>
                        <a:rPr lang="fr-FR" dirty="0" smtClean="0"/>
                        <a:t>roup)</a:t>
                      </a:r>
                      <a:endParaRPr lang="fr-FR" dirty="0"/>
                    </a:p>
                  </a:txBody>
                  <a:tcPr/>
                </a:tc>
                <a:extLst>
                  <a:ext uri="{0D108BD9-81ED-4DB2-BD59-A6C34878D82A}">
                    <a16:rowId xmlns:a16="http://schemas.microsoft.com/office/drawing/2014/main" val="10002"/>
                  </a:ext>
                </a:extLst>
              </a:tr>
              <a:tr h="370840">
                <a:tc>
                  <a:txBody>
                    <a:bodyPr/>
                    <a:lstStyle/>
                    <a:p>
                      <a:r>
                        <a:rPr lang="fr-FR" dirty="0" smtClean="0"/>
                        <a:t>Autres (</a:t>
                      </a:r>
                      <a:r>
                        <a:rPr lang="fr-FR" b="1" dirty="0" err="1" smtClean="0"/>
                        <a:t>o</a:t>
                      </a:r>
                      <a:r>
                        <a:rPr lang="fr-FR" dirty="0" err="1" smtClean="0"/>
                        <a:t>thers</a:t>
                      </a:r>
                      <a:r>
                        <a:rPr lang="fr-FR" dirty="0" smtClean="0"/>
                        <a:t>)</a:t>
                      </a:r>
                      <a:endParaRPr lang="fr-FR" dirty="0"/>
                    </a:p>
                  </a:txBody>
                  <a:tcPr/>
                </a:tc>
                <a:extLst>
                  <a:ext uri="{0D108BD9-81ED-4DB2-BD59-A6C34878D82A}">
                    <a16:rowId xmlns:a16="http://schemas.microsoft.com/office/drawing/2014/main" val="10003"/>
                  </a:ext>
                </a:extLst>
              </a:tr>
            </a:tbl>
          </a:graphicData>
        </a:graphic>
      </p:graphicFrame>
      <p:sp>
        <p:nvSpPr>
          <p:cNvPr id="7" name="ZoneTexte 6"/>
          <p:cNvSpPr txBox="1">
            <a:spLocks/>
          </p:cNvSpPr>
          <p:nvPr/>
        </p:nvSpPr>
        <p:spPr>
          <a:xfrm>
            <a:off x="989507" y="3933525"/>
            <a:ext cx="3178087" cy="369332"/>
          </a:xfrm>
          <a:prstGeom prst="rect">
            <a:avLst/>
          </a:prstGeom>
          <a:solidFill>
            <a:schemeClr val="tx1"/>
          </a:solidFill>
          <a:ln>
            <a:solidFill>
              <a:schemeClr val="bg1"/>
            </a:solidFill>
          </a:ln>
        </p:spPr>
        <p:txBody>
          <a:bodyPr wrap="square" rtlCol="0">
            <a:spAutoFit/>
          </a:bodyPr>
          <a:lstStyle/>
          <a:p>
            <a:r>
              <a:rPr lang="fr-FR" dirty="0" smtClean="0">
                <a:solidFill>
                  <a:srgbClr val="008000"/>
                </a:solidFill>
                <a:latin typeface="Consolas"/>
                <a:cs typeface="Consolas"/>
              </a:rPr>
              <a:t>-</a:t>
            </a:r>
            <a:r>
              <a:rPr lang="fr-FR" dirty="0" err="1" smtClean="0">
                <a:solidFill>
                  <a:schemeClr val="accent1"/>
                </a:solidFill>
                <a:latin typeface="Consolas"/>
                <a:cs typeface="Consolas"/>
              </a:rPr>
              <a:t>rwx</a:t>
            </a:r>
            <a:r>
              <a:rPr lang="fr-FR" dirty="0" err="1" smtClean="0">
                <a:solidFill>
                  <a:srgbClr val="3366FF"/>
                </a:solidFill>
                <a:latin typeface="Consolas"/>
                <a:cs typeface="Consolas"/>
              </a:rPr>
              <a:t>r</a:t>
            </a:r>
            <a:r>
              <a:rPr lang="fr-FR" dirty="0" smtClean="0">
                <a:solidFill>
                  <a:srgbClr val="3366FF"/>
                </a:solidFill>
                <a:latin typeface="Consolas"/>
                <a:cs typeface="Consolas"/>
              </a:rPr>
              <a:t>-</a:t>
            </a:r>
            <a:r>
              <a:rPr lang="fr-FR" dirty="0" err="1" smtClean="0">
                <a:solidFill>
                  <a:srgbClr val="3366FF"/>
                </a:solidFill>
                <a:latin typeface="Consolas"/>
                <a:cs typeface="Consolas"/>
              </a:rPr>
              <a:t>x</a:t>
            </a:r>
            <a:r>
              <a:rPr lang="fr-FR" dirty="0" err="1" smtClean="0">
                <a:solidFill>
                  <a:schemeClr val="accent2"/>
                </a:solidFill>
                <a:latin typeface="Consolas"/>
                <a:cs typeface="Consolas"/>
              </a:rPr>
              <a:t>r</a:t>
            </a:r>
            <a:r>
              <a:rPr lang="fr-FR" dirty="0" smtClean="0">
                <a:solidFill>
                  <a:schemeClr val="accent2"/>
                </a:solidFill>
                <a:latin typeface="Consolas"/>
                <a:cs typeface="Consolas"/>
              </a:rPr>
              <a:t>--</a:t>
            </a:r>
            <a:endParaRPr lang="fr-FR" dirty="0">
              <a:solidFill>
                <a:srgbClr val="FFFFFF"/>
              </a:solidFill>
              <a:latin typeface="Consolas"/>
              <a:cs typeface="Consolas"/>
            </a:endParaRPr>
          </a:p>
        </p:txBody>
      </p:sp>
      <p:sp>
        <p:nvSpPr>
          <p:cNvPr id="10" name="Rectangle 9"/>
          <p:cNvSpPr/>
          <p:nvPr/>
        </p:nvSpPr>
        <p:spPr>
          <a:xfrm>
            <a:off x="843096" y="3573525"/>
            <a:ext cx="4277027" cy="1933863"/>
          </a:xfrm>
          <a:prstGeom prst="rect">
            <a:avLst/>
          </a:prstGeom>
        </p:spPr>
        <p:txBody>
          <a:bodyPr wrap="square">
            <a:spAutoFit/>
          </a:bodyPr>
          <a:lstStyle/>
          <a:p>
            <a:pPr marL="0" lvl="1">
              <a:spcBef>
                <a:spcPts val="1200"/>
              </a:spcBef>
              <a:spcAft>
                <a:spcPts val="200"/>
              </a:spcAft>
              <a:buSzPct val="100000"/>
            </a:pPr>
            <a:r>
              <a:rPr lang="fr-FR" b="1" dirty="0">
                <a:solidFill>
                  <a:srgbClr val="BD582C"/>
                </a:solidFill>
              </a:rPr>
              <a:t>Interpréter les permissions :</a:t>
            </a:r>
          </a:p>
          <a:p>
            <a:pPr marL="91440" lvl="3">
              <a:spcBef>
                <a:spcPts val="1200"/>
              </a:spcBef>
              <a:spcAft>
                <a:spcPts val="200"/>
              </a:spcAft>
              <a:buSzPct val="100000"/>
            </a:pPr>
            <a:r>
              <a:rPr lang="fr-FR" b="1" dirty="0" smtClean="0">
                <a:solidFill>
                  <a:srgbClr val="BD582C"/>
                </a:solidFill>
              </a:rPr>
              <a:t/>
            </a:r>
            <a:br>
              <a:rPr lang="fr-FR" b="1" dirty="0" smtClean="0">
                <a:solidFill>
                  <a:srgbClr val="BD582C"/>
                </a:solidFill>
              </a:rPr>
            </a:br>
            <a:r>
              <a:rPr lang="fr-FR" b="1" dirty="0" smtClean="0">
                <a:solidFill>
                  <a:srgbClr val="BD582C"/>
                </a:solidFill>
              </a:rPr>
              <a:t>  </a:t>
            </a:r>
            <a:r>
              <a:rPr lang="fr-FR" b="1" dirty="0" smtClean="0">
                <a:solidFill>
                  <a:srgbClr val="008000"/>
                </a:solidFill>
              </a:rPr>
              <a:t>Type </a:t>
            </a:r>
            <a:r>
              <a:rPr lang="fr-FR" b="1" dirty="0">
                <a:solidFill>
                  <a:srgbClr val="008000"/>
                </a:solidFill>
              </a:rPr>
              <a:t>de fichier</a:t>
            </a:r>
            <a:r>
              <a:rPr lang="fr-BE" b="1" dirty="0">
                <a:solidFill>
                  <a:srgbClr val="008000"/>
                </a:solidFill>
              </a:rPr>
              <a:t/>
            </a:r>
            <a:br>
              <a:rPr lang="fr-BE" b="1" dirty="0">
                <a:solidFill>
                  <a:srgbClr val="008000"/>
                </a:solidFill>
              </a:rPr>
            </a:br>
            <a:r>
              <a:rPr lang="fr-BE" b="1" dirty="0" smtClean="0">
                <a:solidFill>
                  <a:srgbClr val="008000"/>
                </a:solidFill>
              </a:rPr>
              <a:t>  </a:t>
            </a:r>
            <a:r>
              <a:rPr lang="fr-BE" b="1" dirty="0" smtClean="0">
                <a:solidFill>
                  <a:schemeClr val="accent1"/>
                </a:solidFill>
              </a:rPr>
              <a:t>Permissions de l’utilisateur </a:t>
            </a:r>
            <a:r>
              <a:rPr lang="fr-BE" b="1" dirty="0">
                <a:solidFill>
                  <a:schemeClr val="accent1"/>
                </a:solidFill>
              </a:rPr>
              <a:t>propriétaire</a:t>
            </a:r>
            <a:r>
              <a:rPr lang="fr-BE" b="1" dirty="0">
                <a:solidFill>
                  <a:srgbClr val="BD582C"/>
                </a:solidFill>
              </a:rPr>
              <a:t/>
            </a:r>
            <a:br>
              <a:rPr lang="fr-BE" b="1" dirty="0">
                <a:solidFill>
                  <a:srgbClr val="BD582C"/>
                </a:solidFill>
              </a:rPr>
            </a:br>
            <a:r>
              <a:rPr lang="fr-BE" b="1" dirty="0" smtClean="0">
                <a:solidFill>
                  <a:srgbClr val="BD582C"/>
                </a:solidFill>
              </a:rPr>
              <a:t>  </a:t>
            </a:r>
            <a:r>
              <a:rPr lang="fr-BE" b="1" dirty="0" smtClean="0">
                <a:solidFill>
                  <a:srgbClr val="3366FF"/>
                </a:solidFill>
              </a:rPr>
              <a:t>Permissions </a:t>
            </a:r>
            <a:r>
              <a:rPr lang="fr-BE" b="1" dirty="0">
                <a:solidFill>
                  <a:srgbClr val="3366FF"/>
                </a:solidFill>
              </a:rPr>
              <a:t>du </a:t>
            </a:r>
            <a:r>
              <a:rPr lang="fr-BE" b="1" dirty="0" smtClean="0">
                <a:solidFill>
                  <a:srgbClr val="3366FF"/>
                </a:solidFill>
              </a:rPr>
              <a:t>groupe propriétaire</a:t>
            </a:r>
            <a:r>
              <a:rPr lang="fr-BE" b="1" dirty="0">
                <a:solidFill>
                  <a:srgbClr val="3366FF"/>
                </a:solidFill>
              </a:rPr>
              <a:t/>
            </a:r>
            <a:br>
              <a:rPr lang="fr-BE" b="1" dirty="0">
                <a:solidFill>
                  <a:srgbClr val="3366FF"/>
                </a:solidFill>
              </a:rPr>
            </a:br>
            <a:r>
              <a:rPr lang="fr-BE" b="1" dirty="0" smtClean="0">
                <a:solidFill>
                  <a:srgbClr val="3366FF"/>
                </a:solidFill>
              </a:rPr>
              <a:t>  </a:t>
            </a:r>
            <a:r>
              <a:rPr lang="fr-BE" b="1" dirty="0" smtClean="0">
                <a:solidFill>
                  <a:srgbClr val="BD582C"/>
                </a:solidFill>
              </a:rPr>
              <a:t>Permissions </a:t>
            </a:r>
            <a:r>
              <a:rPr lang="fr-BE" b="1" dirty="0">
                <a:solidFill>
                  <a:srgbClr val="BD582C"/>
                </a:solidFill>
              </a:rPr>
              <a:t>des autres</a:t>
            </a:r>
            <a:endParaRPr lang="fr-FR" b="1" dirty="0">
              <a:solidFill>
                <a:srgbClr val="BD582C"/>
              </a:solidFill>
            </a:endParaRPr>
          </a:p>
        </p:txBody>
      </p:sp>
      <p:sp>
        <p:nvSpPr>
          <p:cNvPr id="11" name="Rectangle 10"/>
          <p:cNvSpPr/>
          <p:nvPr/>
        </p:nvSpPr>
        <p:spPr>
          <a:xfrm>
            <a:off x="5697110" y="3573525"/>
            <a:ext cx="4922788" cy="2195473"/>
          </a:xfrm>
          <a:prstGeom prst="rect">
            <a:avLst/>
          </a:prstGeom>
        </p:spPr>
        <p:txBody>
          <a:bodyPr wrap="square">
            <a:spAutoFit/>
          </a:bodyPr>
          <a:lstStyle/>
          <a:p>
            <a:pPr marL="285750" lvl="1" indent="-285750">
              <a:spcBef>
                <a:spcPts val="1200"/>
              </a:spcBef>
              <a:spcAft>
                <a:spcPts val="200"/>
              </a:spcAft>
              <a:buSzPct val="100000"/>
            </a:pPr>
            <a:r>
              <a:rPr lang="fr-FR" b="1" dirty="0" smtClean="0">
                <a:solidFill>
                  <a:srgbClr val="BD582C"/>
                </a:solidFill>
              </a:rPr>
              <a:t>Modifier les propriétaires :</a:t>
            </a:r>
            <a:endParaRPr lang="fr-FR" b="1" dirty="0">
              <a:solidFill>
                <a:srgbClr val="BD582C"/>
              </a:solidFill>
            </a:endParaRPr>
          </a:p>
          <a:p>
            <a:pPr marL="285750" lvl="1" indent="-285750">
              <a:spcBef>
                <a:spcPts val="1200"/>
              </a:spcBef>
              <a:spcAft>
                <a:spcPts val="200"/>
              </a:spcAft>
              <a:buSzPct val="100000"/>
            </a:pPr>
            <a:endParaRPr lang="fr-FR" b="1" dirty="0">
              <a:solidFill>
                <a:srgbClr val="BD582C"/>
              </a:solidFill>
            </a:endParaRPr>
          </a:p>
          <a:p>
            <a:pPr marL="285750" lvl="1" indent="-285750">
              <a:spcBef>
                <a:spcPts val="1200"/>
              </a:spcBef>
              <a:spcAft>
                <a:spcPts val="200"/>
              </a:spcAft>
              <a:buSzPct val="100000"/>
            </a:pPr>
            <a:endParaRPr lang="fr-FR" b="1" dirty="0">
              <a:solidFill>
                <a:srgbClr val="BD582C"/>
              </a:solidFill>
            </a:endParaRPr>
          </a:p>
          <a:p>
            <a:pPr marL="285750" lvl="1" indent="-285750">
              <a:spcBef>
                <a:spcPts val="1200"/>
              </a:spcBef>
              <a:spcAft>
                <a:spcPts val="200"/>
              </a:spcAft>
              <a:buSzPct val="100000"/>
            </a:pPr>
            <a:endParaRPr lang="fr-FR" b="1" dirty="0">
              <a:solidFill>
                <a:srgbClr val="BD582C"/>
              </a:solidFill>
            </a:endParaRPr>
          </a:p>
          <a:p>
            <a:pPr marL="285750" lvl="1" indent="-285750">
              <a:spcBef>
                <a:spcPts val="1200"/>
              </a:spcBef>
              <a:spcAft>
                <a:spcPts val="200"/>
              </a:spcAft>
              <a:buSzPct val="100000"/>
            </a:pPr>
            <a:endParaRPr lang="fr-FR" b="1" dirty="0">
              <a:solidFill>
                <a:srgbClr val="BD582C"/>
              </a:solidFill>
            </a:endParaRPr>
          </a:p>
        </p:txBody>
      </p:sp>
      <p:sp>
        <p:nvSpPr>
          <p:cNvPr id="14" name="ZoneTexte 13"/>
          <p:cNvSpPr txBox="1"/>
          <p:nvPr/>
        </p:nvSpPr>
        <p:spPr>
          <a:xfrm>
            <a:off x="5697110" y="3932359"/>
            <a:ext cx="5008861" cy="369332"/>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a:t>
            </a:r>
            <a:r>
              <a:rPr lang="fr-FR" dirty="0" err="1" smtClean="0">
                <a:solidFill>
                  <a:schemeClr val="bg1"/>
                </a:solidFill>
                <a:latin typeface="Consolas"/>
                <a:cs typeface="Consolas"/>
              </a:rPr>
              <a:t>chown</a:t>
            </a:r>
            <a:r>
              <a:rPr lang="fr-FR" dirty="0" smtClean="0">
                <a:solidFill>
                  <a:schemeClr val="bg1"/>
                </a:solidFill>
                <a:latin typeface="Consolas"/>
                <a:cs typeface="Consolas"/>
              </a:rPr>
              <a:t> </a:t>
            </a:r>
            <a:r>
              <a:rPr lang="fr-FR" dirty="0" err="1" smtClean="0">
                <a:solidFill>
                  <a:schemeClr val="bg1"/>
                </a:solidFill>
                <a:latin typeface="Consolas"/>
                <a:cs typeface="Consolas"/>
              </a:rPr>
              <a:t>user:group</a:t>
            </a:r>
            <a:r>
              <a:rPr lang="fr-FR" dirty="0" smtClean="0">
                <a:solidFill>
                  <a:schemeClr val="bg1"/>
                </a:solidFill>
                <a:latin typeface="Consolas"/>
                <a:cs typeface="Consolas"/>
              </a:rPr>
              <a:t> fichier</a:t>
            </a:r>
            <a:endParaRPr lang="fr-FR" dirty="0">
              <a:solidFill>
                <a:srgbClr val="FFFFFF"/>
              </a:solidFill>
              <a:latin typeface="Consolas"/>
              <a:cs typeface="Consolas"/>
            </a:endParaRPr>
          </a:p>
        </p:txBody>
      </p:sp>
      <p:sp>
        <p:nvSpPr>
          <p:cNvPr id="16" name="ZoneTexte 15"/>
          <p:cNvSpPr txBox="1"/>
          <p:nvPr/>
        </p:nvSpPr>
        <p:spPr>
          <a:xfrm>
            <a:off x="5740146" y="4948619"/>
            <a:ext cx="5008861" cy="369332"/>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chmod 3_chiffres_en_octal fichier</a:t>
            </a:r>
            <a:endParaRPr lang="fr-FR" dirty="0">
              <a:solidFill>
                <a:srgbClr val="FFFFFF"/>
              </a:solidFill>
              <a:latin typeface="Consolas"/>
              <a:cs typeface="Consolas"/>
            </a:endParaRPr>
          </a:p>
        </p:txBody>
      </p:sp>
      <p:sp>
        <p:nvSpPr>
          <p:cNvPr id="17" name="Rectangle 16"/>
          <p:cNvSpPr/>
          <p:nvPr/>
        </p:nvSpPr>
        <p:spPr>
          <a:xfrm>
            <a:off x="5697110" y="4578185"/>
            <a:ext cx="4922788" cy="2195473"/>
          </a:xfrm>
          <a:prstGeom prst="rect">
            <a:avLst/>
          </a:prstGeom>
        </p:spPr>
        <p:txBody>
          <a:bodyPr wrap="square">
            <a:spAutoFit/>
          </a:bodyPr>
          <a:lstStyle/>
          <a:p>
            <a:pPr marL="285750" lvl="1" indent="-285750">
              <a:spcBef>
                <a:spcPts val="1200"/>
              </a:spcBef>
              <a:spcAft>
                <a:spcPts val="200"/>
              </a:spcAft>
              <a:buSzPct val="100000"/>
            </a:pPr>
            <a:r>
              <a:rPr lang="fr-FR" b="1" dirty="0" smtClean="0">
                <a:solidFill>
                  <a:srgbClr val="BD582C"/>
                </a:solidFill>
              </a:rPr>
              <a:t>Modifier les permissions :</a:t>
            </a:r>
            <a:endParaRPr lang="fr-FR" b="1" dirty="0">
              <a:solidFill>
                <a:srgbClr val="BD582C"/>
              </a:solidFill>
            </a:endParaRPr>
          </a:p>
          <a:p>
            <a:pPr marL="285750" lvl="1" indent="-285750">
              <a:spcBef>
                <a:spcPts val="1200"/>
              </a:spcBef>
              <a:spcAft>
                <a:spcPts val="200"/>
              </a:spcAft>
              <a:buSzPct val="100000"/>
            </a:pPr>
            <a:endParaRPr lang="fr-FR" b="1" dirty="0">
              <a:solidFill>
                <a:srgbClr val="BD582C"/>
              </a:solidFill>
            </a:endParaRPr>
          </a:p>
          <a:p>
            <a:pPr marL="285750" lvl="1" indent="-285750">
              <a:spcBef>
                <a:spcPts val="1200"/>
              </a:spcBef>
              <a:spcAft>
                <a:spcPts val="200"/>
              </a:spcAft>
              <a:buSzPct val="100000"/>
            </a:pPr>
            <a:endParaRPr lang="fr-FR" b="1" dirty="0">
              <a:solidFill>
                <a:srgbClr val="BD582C"/>
              </a:solidFill>
            </a:endParaRPr>
          </a:p>
          <a:p>
            <a:pPr marL="285750" lvl="1" indent="-285750">
              <a:spcBef>
                <a:spcPts val="1200"/>
              </a:spcBef>
              <a:spcAft>
                <a:spcPts val="200"/>
              </a:spcAft>
              <a:buSzPct val="100000"/>
            </a:pPr>
            <a:endParaRPr lang="fr-FR" b="1" dirty="0">
              <a:solidFill>
                <a:srgbClr val="BD582C"/>
              </a:solidFill>
            </a:endParaRPr>
          </a:p>
          <a:p>
            <a:pPr marL="285750" lvl="1" indent="-285750">
              <a:spcBef>
                <a:spcPts val="1200"/>
              </a:spcBef>
              <a:spcAft>
                <a:spcPts val="200"/>
              </a:spcAft>
              <a:buSzPct val="100000"/>
            </a:pPr>
            <a:endParaRPr lang="fr-FR" b="1" dirty="0">
              <a:solidFill>
                <a:srgbClr val="BD582C"/>
              </a:solidFill>
            </a:endParaRPr>
          </a:p>
        </p:txBody>
      </p:sp>
    </p:spTree>
    <p:extLst>
      <p:ext uri="{BB962C8B-B14F-4D97-AF65-F5344CB8AC3E}">
        <p14:creationId xmlns:p14="http://schemas.microsoft.com/office/powerpoint/2010/main" val="311570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0" grpId="0"/>
      <p:bldP spid="11" grpId="0"/>
      <p:bldP spid="14" grpId="0" animBg="1"/>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texte 2"/>
          <p:cNvSpPr>
            <a:spLocks noGrp="1"/>
          </p:cNvSpPr>
          <p:nvPr>
            <p:ph type="body" idx="1"/>
          </p:nvPr>
        </p:nvSpPr>
        <p:spPr/>
        <p:txBody>
          <a:bodyPr/>
          <a:lstStyle/>
          <a:p>
            <a:r>
              <a:rPr lang="fr-FR" dirty="0" smtClean="0"/>
              <a:t>Les permissions, C’est quoi ?</a:t>
            </a:r>
            <a:endParaRPr lang="fr-FR" dirty="0"/>
          </a:p>
        </p:txBody>
      </p:sp>
      <p:pic>
        <p:nvPicPr>
          <p:cNvPr id="4" name="Image 3"/>
          <p:cNvPicPr>
            <a:picLocks noChangeAspect="1"/>
          </p:cNvPicPr>
          <p:nvPr/>
        </p:nvPicPr>
        <p:blipFill>
          <a:blip r:embed="rId2"/>
          <a:stretch>
            <a:fillRect/>
          </a:stretch>
        </p:blipFill>
        <p:spPr>
          <a:xfrm>
            <a:off x="8236184" y="479780"/>
            <a:ext cx="2991555" cy="2991555"/>
          </a:xfrm>
          <a:prstGeom prst="rect">
            <a:avLst/>
          </a:prstGeom>
        </p:spPr>
      </p:pic>
      <p:pic>
        <p:nvPicPr>
          <p:cNvPr id="5" name="Image 4"/>
          <p:cNvPicPr>
            <a:picLocks noChangeAspect="1"/>
          </p:cNvPicPr>
          <p:nvPr/>
        </p:nvPicPr>
        <p:blipFill>
          <a:blip r:embed="rId3"/>
          <a:stretch>
            <a:fillRect/>
          </a:stretch>
        </p:blipFill>
        <p:spPr>
          <a:xfrm>
            <a:off x="8254999" y="540924"/>
            <a:ext cx="3015074" cy="3015074"/>
          </a:xfrm>
          <a:prstGeom prst="rect">
            <a:avLst/>
          </a:prstGeom>
        </p:spPr>
      </p:pic>
      <p:sp>
        <p:nvSpPr>
          <p:cNvPr id="6"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421785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smtClean="0">
                <a:solidFill>
                  <a:schemeClr val="accent1"/>
                </a:solidFill>
              </a:rPr>
              <a:t>1/6</a:t>
            </a:r>
            <a:r>
              <a:rPr lang="fr-BE" dirty="0" smtClean="0">
                <a:solidFill>
                  <a:schemeClr val="accent1"/>
                </a:solidFill>
              </a:rPr>
              <a:t> Introduction</a:t>
            </a:r>
            <a:endParaRPr lang="fr-BE" dirty="0">
              <a:solidFill>
                <a:schemeClr val="accent1"/>
              </a:solidFill>
            </a:endParaRPr>
          </a:p>
        </p:txBody>
      </p:sp>
      <p:sp>
        <p:nvSpPr>
          <p:cNvPr id="6" name="Espace réservé du contenu 2"/>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buNone/>
            </a:pPr>
            <a:r>
              <a:rPr lang="fr-BE" b="1" dirty="0"/>
              <a:t>Les permissions, </a:t>
            </a:r>
            <a:r>
              <a:rPr lang="fr-BE" b="1" dirty="0" smtClean="0"/>
              <a:t>de </a:t>
            </a:r>
            <a:r>
              <a:rPr lang="fr-BE" b="1" smtClean="0"/>
              <a:t>quoi sont-elles </a:t>
            </a:r>
            <a:r>
              <a:rPr lang="fr-BE" b="1" dirty="0" smtClean="0"/>
              <a:t>faites ?</a:t>
            </a:r>
          </a:p>
          <a:p>
            <a:pPr marL="201168" lvl="1" indent="0" algn="ctr">
              <a:buNone/>
            </a:pPr>
            <a:endParaRPr lang="fr-BE" b="1" dirty="0"/>
          </a:p>
          <a:p>
            <a:pPr marL="201168" lvl="1" indent="0" algn="ctr">
              <a:buNone/>
            </a:pPr>
            <a:endParaRPr lang="fr-BE" dirty="0"/>
          </a:p>
        </p:txBody>
      </p:sp>
      <p:graphicFrame>
        <p:nvGraphicFramePr>
          <p:cNvPr id="7" name="Diagramme 6"/>
          <p:cNvGraphicFramePr/>
          <p:nvPr>
            <p:extLst>
              <p:ext uri="{D42A27DB-BD31-4B8C-83A1-F6EECF244321}">
                <p14:modId xmlns:p14="http://schemas.microsoft.com/office/powerpoint/2010/main" val="1642195534"/>
              </p:ext>
            </p:extLst>
          </p:nvPr>
        </p:nvGraphicFramePr>
        <p:xfrm>
          <a:off x="1307628" y="2826925"/>
          <a:ext cx="9642593" cy="269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35730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smtClean="0">
                <a:solidFill>
                  <a:schemeClr val="accent1"/>
                </a:solidFill>
              </a:rPr>
              <a:t>1/6</a:t>
            </a:r>
            <a:r>
              <a:rPr lang="fr-BE" dirty="0" smtClean="0">
                <a:solidFill>
                  <a:schemeClr val="accent1"/>
                </a:solidFill>
              </a:rPr>
              <a:t> Introduction</a:t>
            </a:r>
            <a:endParaRPr lang="fr-BE" dirty="0">
              <a:solidFill>
                <a:schemeClr val="accent1"/>
              </a:solidFill>
            </a:endParaRPr>
          </a:p>
        </p:txBody>
      </p:sp>
      <p:sp>
        <p:nvSpPr>
          <p:cNvPr id="6" name="Espace réservé du contenu 2"/>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buNone/>
            </a:pPr>
            <a:r>
              <a:rPr lang="fr-BE" b="1" dirty="0"/>
              <a:t>Les permissions, à</a:t>
            </a:r>
            <a:r>
              <a:rPr lang="fr-BE" b="1" dirty="0" smtClean="0"/>
              <a:t> qui s’appliquent-elles ?</a:t>
            </a:r>
          </a:p>
          <a:p>
            <a:pPr marL="201168" lvl="1" indent="0" algn="ctr">
              <a:buNone/>
            </a:pPr>
            <a:endParaRPr lang="fr-BE" b="1" dirty="0"/>
          </a:p>
          <a:p>
            <a:pPr marL="201168" lvl="1" indent="0" algn="ctr">
              <a:buNone/>
            </a:pPr>
            <a:endParaRPr lang="fr-BE" dirty="0"/>
          </a:p>
        </p:txBody>
      </p:sp>
      <p:graphicFrame>
        <p:nvGraphicFramePr>
          <p:cNvPr id="7" name="Diagramme 6"/>
          <p:cNvGraphicFramePr/>
          <p:nvPr>
            <p:extLst>
              <p:ext uri="{D42A27DB-BD31-4B8C-83A1-F6EECF244321}">
                <p14:modId xmlns:p14="http://schemas.microsoft.com/office/powerpoint/2010/main" val="788343407"/>
              </p:ext>
            </p:extLst>
          </p:nvPr>
        </p:nvGraphicFramePr>
        <p:xfrm>
          <a:off x="1307628" y="2826925"/>
          <a:ext cx="9642593" cy="269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16201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1/6</a:t>
            </a:r>
            <a:r>
              <a:rPr lang="fr-BE" dirty="0">
                <a:solidFill>
                  <a:schemeClr val="accent1"/>
                </a:solidFill>
              </a:rPr>
              <a:t> Introduction</a:t>
            </a:r>
            <a:endParaRPr lang="fr-FR" dirty="0"/>
          </a:p>
        </p:txBody>
      </p:sp>
      <p:sp>
        <p:nvSpPr>
          <p:cNvPr id="3" name="Espace réservé du contenu 2"/>
          <p:cNvSpPr>
            <a:spLocks noGrp="1"/>
          </p:cNvSpPr>
          <p:nvPr>
            <p:ph sz="half" idx="1"/>
          </p:nvPr>
        </p:nvSpPr>
        <p:spPr>
          <a:xfrm>
            <a:off x="1266612" y="3132666"/>
            <a:ext cx="4937760" cy="470371"/>
          </a:xfrm>
        </p:spPr>
        <p:txBody>
          <a:bodyPr/>
          <a:lstStyle/>
          <a:p>
            <a:pPr marL="0" indent="0">
              <a:buNone/>
            </a:pPr>
            <a:r>
              <a:rPr lang="fr-FR" dirty="0" smtClean="0"/>
              <a:t> </a:t>
            </a:r>
            <a:r>
              <a:rPr lang="fr-FR" b="1" i="1" u="sng" dirty="0" smtClean="0"/>
              <a:t>Autorisations</a:t>
            </a:r>
            <a:r>
              <a:rPr lang="fr-FR" dirty="0" smtClean="0"/>
              <a:t>:</a:t>
            </a:r>
          </a:p>
          <a:p>
            <a:endParaRPr lang="fr-FR" dirty="0"/>
          </a:p>
        </p:txBody>
      </p:sp>
      <p:sp>
        <p:nvSpPr>
          <p:cNvPr id="4" name="Espace réservé du contenu 3"/>
          <p:cNvSpPr>
            <a:spLocks noGrp="1"/>
          </p:cNvSpPr>
          <p:nvPr>
            <p:ph sz="half" idx="2"/>
          </p:nvPr>
        </p:nvSpPr>
        <p:spPr>
          <a:xfrm>
            <a:off x="6408326" y="3132666"/>
            <a:ext cx="4937760" cy="2698799"/>
          </a:xfrm>
        </p:spPr>
        <p:txBody>
          <a:bodyPr/>
          <a:lstStyle/>
          <a:p>
            <a:pPr marL="0" indent="0">
              <a:buNone/>
            </a:pPr>
            <a:r>
              <a:rPr lang="fr-FR" dirty="0" smtClean="0"/>
              <a:t> </a:t>
            </a:r>
            <a:r>
              <a:rPr lang="fr-FR" b="1" i="1" u="sng" dirty="0" smtClean="0"/>
              <a:t>Cibles</a:t>
            </a:r>
            <a:r>
              <a:rPr lang="fr-FR" i="1" dirty="0" smtClean="0"/>
              <a:t>:</a:t>
            </a:r>
          </a:p>
          <a:p>
            <a:endParaRPr lang="fr-FR" dirty="0"/>
          </a:p>
        </p:txBody>
      </p:sp>
      <p:sp>
        <p:nvSpPr>
          <p:cNvPr id="5" name="ZoneTexte 4"/>
          <p:cNvSpPr txBox="1"/>
          <p:nvPr/>
        </p:nvSpPr>
        <p:spPr>
          <a:xfrm>
            <a:off x="1100667" y="1984963"/>
            <a:ext cx="10056517" cy="923330"/>
          </a:xfrm>
          <a:prstGeom prst="rect">
            <a:avLst/>
          </a:prstGeom>
          <a:noFill/>
        </p:spPr>
        <p:txBody>
          <a:bodyPr wrap="square" rtlCol="0">
            <a:spAutoFit/>
          </a:bodyPr>
          <a:lstStyle/>
          <a:p>
            <a:pPr marL="201168" lvl="1" indent="0" algn="ctr">
              <a:buNone/>
            </a:pPr>
            <a:r>
              <a:rPr lang="fr-BE" b="1" dirty="0" smtClean="0"/>
              <a:t>A retenir !</a:t>
            </a:r>
          </a:p>
          <a:p>
            <a:pPr marL="201168" lvl="1" indent="0" algn="ctr">
              <a:buNone/>
            </a:pPr>
            <a:endParaRPr lang="fr-BE" b="1" dirty="0" smtClean="0"/>
          </a:p>
          <a:p>
            <a:pPr marL="201168" lvl="1" indent="0" algn="ctr">
              <a:buNone/>
            </a:pPr>
            <a:r>
              <a:rPr lang="fr-BE" b="1" dirty="0" smtClean="0">
                <a:solidFill>
                  <a:srgbClr val="BD582C"/>
                </a:solidFill>
              </a:rPr>
              <a:t>« Une permission est une </a:t>
            </a:r>
            <a:r>
              <a:rPr lang="fr-BE" b="1" i="1" u="sng" dirty="0" smtClean="0">
                <a:solidFill>
                  <a:srgbClr val="BD582C"/>
                </a:solidFill>
              </a:rPr>
              <a:t>autorisation</a:t>
            </a:r>
            <a:r>
              <a:rPr lang="fr-BE" b="1" dirty="0" smtClean="0">
                <a:solidFill>
                  <a:srgbClr val="BD582C"/>
                </a:solidFill>
              </a:rPr>
              <a:t> attribuée à une </a:t>
            </a:r>
            <a:r>
              <a:rPr lang="fr-BE" b="1" i="1" u="sng" dirty="0" smtClean="0">
                <a:solidFill>
                  <a:srgbClr val="BD582C"/>
                </a:solidFill>
              </a:rPr>
              <a:t>cible</a:t>
            </a:r>
            <a:r>
              <a:rPr lang="fr-BE" b="1" dirty="0" smtClean="0">
                <a:solidFill>
                  <a:srgbClr val="BD582C"/>
                </a:solidFill>
              </a:rPr>
              <a:t> »</a:t>
            </a:r>
            <a:endParaRPr lang="fr-BE" b="1" dirty="0">
              <a:solidFill>
                <a:srgbClr val="BD582C"/>
              </a:solidFill>
            </a:endParaRPr>
          </a:p>
        </p:txBody>
      </p:sp>
      <p:graphicFrame>
        <p:nvGraphicFramePr>
          <p:cNvPr id="7" name="Diagramme 6"/>
          <p:cNvGraphicFramePr/>
          <p:nvPr>
            <p:extLst>
              <p:ext uri="{D42A27DB-BD31-4B8C-83A1-F6EECF244321}">
                <p14:modId xmlns:p14="http://schemas.microsoft.com/office/powerpoint/2010/main" val="1516922098"/>
              </p:ext>
            </p:extLst>
          </p:nvPr>
        </p:nvGraphicFramePr>
        <p:xfrm>
          <a:off x="1270001" y="3570110"/>
          <a:ext cx="4289777" cy="2610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e 7"/>
          <p:cNvGraphicFramePr/>
          <p:nvPr>
            <p:extLst>
              <p:ext uri="{D42A27DB-BD31-4B8C-83A1-F6EECF244321}">
                <p14:modId xmlns:p14="http://schemas.microsoft.com/office/powerpoint/2010/main" val="1350397639"/>
              </p:ext>
            </p:extLst>
          </p:nvPr>
        </p:nvGraphicFramePr>
        <p:xfrm>
          <a:off x="6408326" y="3570110"/>
          <a:ext cx="4289777" cy="26105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44075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Graphic spid="7" grpId="0">
        <p:bldAsOne/>
      </p:bldGraphic>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Lecture des permissions</a:t>
            </a:r>
            <a:endParaRPr lang="fr-FR" dirty="0"/>
          </a:p>
        </p:txBody>
      </p:sp>
      <p:sp>
        <p:nvSpPr>
          <p:cNvPr id="3" name="Sous-titre 2"/>
          <p:cNvSpPr>
            <a:spLocks noGrp="1"/>
          </p:cNvSpPr>
          <p:nvPr>
            <p:ph type="subTitle" idx="1"/>
          </p:nvPr>
        </p:nvSpPr>
        <p:spPr/>
        <p:txBody>
          <a:bodyPr/>
          <a:lstStyle/>
          <a:p>
            <a:r>
              <a:rPr lang="fr-FR" dirty="0" smtClean="0"/>
              <a:t>A l’aide du terminal</a:t>
            </a:r>
            <a:endParaRPr lang="fr-FR" dirty="0"/>
          </a:p>
        </p:txBody>
      </p:sp>
      <p:sp>
        <p:nvSpPr>
          <p:cNvPr id="4"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pic>
        <p:nvPicPr>
          <p:cNvPr id="5" name="Image 4"/>
          <p:cNvPicPr>
            <a:picLocks noChangeAspect="1"/>
          </p:cNvPicPr>
          <p:nvPr/>
        </p:nvPicPr>
        <p:blipFill>
          <a:blip r:embed="rId2"/>
          <a:stretch>
            <a:fillRect/>
          </a:stretch>
        </p:blipFill>
        <p:spPr>
          <a:xfrm>
            <a:off x="8049450" y="404519"/>
            <a:ext cx="2499960" cy="2408295"/>
          </a:xfrm>
          <a:prstGeom prst="rect">
            <a:avLst/>
          </a:prstGeom>
        </p:spPr>
      </p:pic>
    </p:spTree>
    <p:extLst>
      <p:ext uri="{BB962C8B-B14F-4D97-AF65-F5344CB8AC3E}">
        <p14:creationId xmlns:p14="http://schemas.microsoft.com/office/powerpoint/2010/main" val="888489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2</a:t>
            </a:r>
            <a:r>
              <a:rPr lang="fr-BE" sz="2400" dirty="0" smtClean="0">
                <a:solidFill>
                  <a:schemeClr val="accent1"/>
                </a:solidFill>
              </a:rPr>
              <a:t>/6</a:t>
            </a:r>
            <a:r>
              <a:rPr lang="fr-BE" dirty="0" smtClean="0">
                <a:solidFill>
                  <a:schemeClr val="accent1"/>
                </a:solidFill>
              </a:rPr>
              <a:t> Lecture des permissions</a:t>
            </a:r>
            <a:endParaRPr lang="fr-BE" dirty="0">
              <a:solidFill>
                <a:schemeClr val="accent1"/>
              </a:solidFill>
            </a:endParaRPr>
          </a:p>
        </p:txBody>
      </p:sp>
      <p:sp>
        <p:nvSpPr>
          <p:cNvPr id="3" name="Espace réservé du contenu 2"/>
          <p:cNvSpPr>
            <a:spLocks noGrp="1"/>
          </p:cNvSpPr>
          <p:nvPr>
            <p:ph idx="1"/>
          </p:nvPr>
        </p:nvSpPr>
        <p:spPr>
          <a:xfrm>
            <a:off x="1097280" y="1845734"/>
            <a:ext cx="10058400" cy="412044"/>
          </a:xfrm>
        </p:spPr>
        <p:txBody>
          <a:bodyPr/>
          <a:lstStyle/>
          <a:p>
            <a:pPr marL="0" indent="0" algn="ctr">
              <a:buNone/>
            </a:pPr>
            <a:r>
              <a:rPr lang="fr-BE" b="1" dirty="0" smtClean="0"/>
              <a:t>Afficher les permissions</a:t>
            </a:r>
            <a:endParaRPr lang="fr-BE" b="1" dirty="0">
              <a:solidFill>
                <a:srgbClr val="FFFFFF"/>
              </a:solidFill>
            </a:endParaRPr>
          </a:p>
        </p:txBody>
      </p:sp>
      <p:sp>
        <p:nvSpPr>
          <p:cNvPr id="6" name="Espace réservé du contenu 2"/>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fr-BE" dirty="0" smtClean="0"/>
          </a:p>
        </p:txBody>
      </p:sp>
      <p:sp>
        <p:nvSpPr>
          <p:cNvPr id="5" name="ZoneTexte 4"/>
          <p:cNvSpPr txBox="1"/>
          <p:nvPr/>
        </p:nvSpPr>
        <p:spPr>
          <a:xfrm>
            <a:off x="1251185" y="2624666"/>
            <a:ext cx="9905999" cy="646331"/>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a:t>
            </a:r>
            <a:r>
              <a:rPr lang="fr-FR" dirty="0" err="1" smtClean="0">
                <a:solidFill>
                  <a:schemeClr val="bg1"/>
                </a:solidFill>
                <a:latin typeface="Consolas"/>
                <a:cs typeface="Consolas"/>
              </a:rPr>
              <a:t>ls</a:t>
            </a:r>
            <a:r>
              <a:rPr lang="fr-FR" dirty="0" smtClean="0">
                <a:solidFill>
                  <a:schemeClr val="bg1"/>
                </a:solidFill>
                <a:latin typeface="Consolas"/>
                <a:cs typeface="Consolas"/>
              </a:rPr>
              <a:t/>
            </a:r>
            <a:br>
              <a:rPr lang="fr-FR" dirty="0" smtClean="0">
                <a:solidFill>
                  <a:schemeClr val="bg1"/>
                </a:solidFill>
                <a:latin typeface="Consolas"/>
                <a:cs typeface="Consolas"/>
              </a:rPr>
            </a:br>
            <a:r>
              <a:rPr lang="fr-FR" dirty="0" err="1" smtClean="0">
                <a:solidFill>
                  <a:srgbClr val="3366FF"/>
                </a:solidFill>
                <a:latin typeface="Consolas"/>
                <a:cs typeface="Consolas"/>
              </a:rPr>
              <a:t>img</a:t>
            </a:r>
            <a:r>
              <a:rPr lang="fr-FR" dirty="0" smtClean="0">
                <a:solidFill>
                  <a:srgbClr val="0000FF"/>
                </a:solidFill>
                <a:latin typeface="Consolas"/>
                <a:cs typeface="Consolas"/>
              </a:rPr>
              <a:t> </a:t>
            </a:r>
            <a:r>
              <a:rPr lang="fr-FR" dirty="0" err="1" smtClean="0">
                <a:solidFill>
                  <a:schemeClr val="bg1"/>
                </a:solidFill>
                <a:latin typeface="Consolas"/>
                <a:cs typeface="Consolas"/>
              </a:rPr>
              <a:t>script.sh</a:t>
            </a:r>
            <a:endParaRPr lang="fr-FR" dirty="0">
              <a:solidFill>
                <a:schemeClr val="bg1"/>
              </a:solidFill>
              <a:latin typeface="Consolas"/>
              <a:cs typeface="Consolas"/>
            </a:endParaRPr>
          </a:p>
        </p:txBody>
      </p:sp>
      <p:sp>
        <p:nvSpPr>
          <p:cNvPr id="7" name="ZoneTexte 6"/>
          <p:cNvSpPr txBox="1"/>
          <p:nvPr/>
        </p:nvSpPr>
        <p:spPr>
          <a:xfrm>
            <a:off x="1251186" y="2286000"/>
            <a:ext cx="9407408" cy="369332"/>
          </a:xfrm>
          <a:prstGeom prst="rect">
            <a:avLst/>
          </a:prstGeom>
          <a:noFill/>
        </p:spPr>
        <p:txBody>
          <a:bodyPr wrap="square" rtlCol="0">
            <a:spAutoFit/>
          </a:bodyPr>
          <a:lstStyle/>
          <a:p>
            <a:r>
              <a:rPr lang="fr-FR" dirty="0" smtClean="0"/>
              <a:t>Lister le contenu d’un répertoire</a:t>
            </a:r>
            <a:endParaRPr lang="fr-FR" dirty="0"/>
          </a:p>
        </p:txBody>
      </p:sp>
      <p:sp>
        <p:nvSpPr>
          <p:cNvPr id="10" name="ZoneTexte 9"/>
          <p:cNvSpPr txBox="1"/>
          <p:nvPr/>
        </p:nvSpPr>
        <p:spPr>
          <a:xfrm>
            <a:off x="1234252" y="3990622"/>
            <a:ext cx="9905999" cy="923330"/>
          </a:xfrm>
          <a:prstGeom prst="rect">
            <a:avLst/>
          </a:prstGeom>
          <a:solidFill>
            <a:schemeClr val="tx1"/>
          </a:solidFill>
          <a:ln>
            <a:solidFill>
              <a:schemeClr val="bg1"/>
            </a:solidFill>
          </a:ln>
        </p:spPr>
        <p:txBody>
          <a:bodyPr wrap="square" rtlCol="0">
            <a:spAutoFit/>
          </a:bodyPr>
          <a:lstStyle/>
          <a:p>
            <a:r>
              <a:rPr lang="fr-FR" dirty="0" smtClean="0">
                <a:solidFill>
                  <a:schemeClr val="bg1"/>
                </a:solidFill>
                <a:latin typeface="Consolas"/>
                <a:cs typeface="Consolas"/>
              </a:rPr>
              <a:t>&gt; </a:t>
            </a:r>
            <a:r>
              <a:rPr lang="fr-FR" dirty="0" err="1">
                <a:solidFill>
                  <a:schemeClr val="bg1"/>
                </a:solidFill>
                <a:latin typeface="Consolas"/>
                <a:cs typeface="Consolas"/>
              </a:rPr>
              <a:t>l</a:t>
            </a:r>
            <a:r>
              <a:rPr lang="fr-FR" dirty="0" err="1" smtClean="0">
                <a:solidFill>
                  <a:schemeClr val="bg1"/>
                </a:solidFill>
                <a:latin typeface="Consolas"/>
                <a:cs typeface="Consolas"/>
              </a:rPr>
              <a:t>s</a:t>
            </a:r>
            <a:r>
              <a:rPr lang="fr-FR" dirty="0" smtClean="0">
                <a:solidFill>
                  <a:schemeClr val="bg1"/>
                </a:solidFill>
                <a:latin typeface="Consolas"/>
                <a:cs typeface="Consolas"/>
              </a:rPr>
              <a:t> –l</a:t>
            </a:r>
            <a:br>
              <a:rPr lang="fr-FR" dirty="0" smtClean="0">
                <a:solidFill>
                  <a:schemeClr val="bg1"/>
                </a:solidFill>
                <a:latin typeface="Consolas"/>
                <a:cs typeface="Consolas"/>
              </a:rPr>
            </a:br>
            <a:r>
              <a:rPr lang="en-US" dirty="0">
                <a:solidFill>
                  <a:srgbClr val="FFFFFF"/>
                </a:solidFill>
                <a:latin typeface="Consolas"/>
                <a:cs typeface="Consolas"/>
              </a:rPr>
              <a:t>-</a:t>
            </a:r>
            <a:r>
              <a:rPr lang="en-US" dirty="0" err="1" smtClean="0">
                <a:solidFill>
                  <a:srgbClr val="FFFFFF"/>
                </a:solidFill>
                <a:latin typeface="Consolas"/>
                <a:cs typeface="Consolas"/>
              </a:rPr>
              <a:t>rwxr</a:t>
            </a:r>
            <a:r>
              <a:rPr lang="en-US" dirty="0" smtClean="0">
                <a:solidFill>
                  <a:srgbClr val="FFFFFF"/>
                </a:solidFill>
                <a:latin typeface="Consolas"/>
                <a:cs typeface="Consolas"/>
              </a:rPr>
              <a:t>-</a:t>
            </a:r>
            <a:r>
              <a:rPr lang="en-US" dirty="0" err="1">
                <a:solidFill>
                  <a:srgbClr val="FFFFFF"/>
                </a:solidFill>
                <a:latin typeface="Consolas"/>
                <a:cs typeface="Consolas"/>
              </a:rPr>
              <a:t>x</a:t>
            </a:r>
            <a:r>
              <a:rPr lang="en-US" dirty="0" err="1" smtClean="0">
                <a:solidFill>
                  <a:srgbClr val="FFFFFF"/>
                </a:solidFill>
                <a:latin typeface="Consolas"/>
                <a:cs typeface="Consolas"/>
              </a:rPr>
              <a:t>r</a:t>
            </a:r>
            <a:r>
              <a:rPr lang="en-US" dirty="0">
                <a:solidFill>
                  <a:srgbClr val="FFFFFF"/>
                </a:solidFill>
                <a:latin typeface="Consolas"/>
                <a:cs typeface="Consolas"/>
              </a:rPr>
              <a:t>--  1 </a:t>
            </a:r>
            <a:r>
              <a:rPr lang="en-US" dirty="0" err="1">
                <a:solidFill>
                  <a:srgbClr val="FFFFFF"/>
                </a:solidFill>
                <a:latin typeface="Consolas"/>
                <a:cs typeface="Consolas"/>
              </a:rPr>
              <a:t>qde</a:t>
            </a:r>
            <a:r>
              <a:rPr lang="en-US" dirty="0">
                <a:solidFill>
                  <a:srgbClr val="FFFFFF"/>
                </a:solidFill>
                <a:latin typeface="Consolas"/>
                <a:cs typeface="Consolas"/>
              </a:rPr>
              <a:t>  staff  0  </a:t>
            </a:r>
            <a:r>
              <a:rPr lang="en-US" dirty="0" smtClean="0">
                <a:solidFill>
                  <a:srgbClr val="FFFFFF"/>
                </a:solidFill>
                <a:latin typeface="Consolas"/>
                <a:cs typeface="Consolas"/>
              </a:rPr>
              <a:t>	 5 </a:t>
            </a:r>
            <a:r>
              <a:rPr lang="en-US" dirty="0" err="1">
                <a:solidFill>
                  <a:srgbClr val="FFFFFF"/>
                </a:solidFill>
                <a:latin typeface="Consolas"/>
                <a:cs typeface="Consolas"/>
              </a:rPr>
              <a:t>oct</a:t>
            </a:r>
            <a:r>
              <a:rPr lang="en-US" dirty="0">
                <a:solidFill>
                  <a:srgbClr val="FFFFFF"/>
                </a:solidFill>
                <a:latin typeface="Consolas"/>
                <a:cs typeface="Consolas"/>
              </a:rPr>
              <a:t> 18:41 </a:t>
            </a:r>
            <a:r>
              <a:rPr lang="en-US" dirty="0" err="1" smtClean="0">
                <a:solidFill>
                  <a:srgbClr val="FFFFFF"/>
                </a:solidFill>
                <a:latin typeface="Consolas"/>
                <a:cs typeface="Consolas"/>
              </a:rPr>
              <a:t>script.sh</a:t>
            </a:r>
            <a:r>
              <a:rPr lang="en-US" dirty="0" smtClean="0">
                <a:solidFill>
                  <a:srgbClr val="FFFFFF"/>
                </a:solidFill>
                <a:latin typeface="Consolas"/>
                <a:cs typeface="Consolas"/>
              </a:rPr>
              <a:t/>
            </a:r>
            <a:br>
              <a:rPr lang="en-US" dirty="0" smtClean="0">
                <a:solidFill>
                  <a:srgbClr val="FFFFFF"/>
                </a:solidFill>
                <a:latin typeface="Consolas"/>
                <a:cs typeface="Consolas"/>
              </a:rPr>
            </a:br>
            <a:r>
              <a:rPr lang="en-US" dirty="0" err="1">
                <a:solidFill>
                  <a:srgbClr val="FFFFFF"/>
                </a:solidFill>
                <a:latin typeface="Consolas"/>
                <a:cs typeface="Consolas"/>
              </a:rPr>
              <a:t>drwxr</a:t>
            </a:r>
            <a:r>
              <a:rPr lang="en-US" dirty="0">
                <a:solidFill>
                  <a:srgbClr val="FFFFFF"/>
                </a:solidFill>
                <a:latin typeface="Consolas"/>
                <a:cs typeface="Consolas"/>
              </a:rPr>
              <a:t>-</a:t>
            </a:r>
            <a:r>
              <a:rPr lang="en-US" dirty="0" err="1">
                <a:solidFill>
                  <a:srgbClr val="FFFFFF"/>
                </a:solidFill>
                <a:latin typeface="Consolas"/>
                <a:cs typeface="Consolas"/>
              </a:rPr>
              <a:t>xr</a:t>
            </a:r>
            <a:r>
              <a:rPr lang="en-US" dirty="0">
                <a:solidFill>
                  <a:srgbClr val="FFFFFF"/>
                </a:solidFill>
                <a:latin typeface="Consolas"/>
                <a:cs typeface="Consolas"/>
              </a:rPr>
              <a:t>-x  3 </a:t>
            </a:r>
            <a:r>
              <a:rPr lang="en-US" dirty="0" err="1">
                <a:solidFill>
                  <a:srgbClr val="FFFFFF"/>
                </a:solidFill>
                <a:latin typeface="Consolas"/>
                <a:cs typeface="Consolas"/>
              </a:rPr>
              <a:t>qde</a:t>
            </a:r>
            <a:r>
              <a:rPr lang="en-US" dirty="0">
                <a:solidFill>
                  <a:srgbClr val="FFFFFF"/>
                </a:solidFill>
                <a:latin typeface="Consolas"/>
                <a:cs typeface="Consolas"/>
              </a:rPr>
              <a:t>  staff  102 </a:t>
            </a:r>
            <a:r>
              <a:rPr lang="en-US" dirty="0" smtClean="0">
                <a:solidFill>
                  <a:srgbClr val="FFFFFF"/>
                </a:solidFill>
                <a:latin typeface="Consolas"/>
                <a:cs typeface="Consolas"/>
              </a:rPr>
              <a:t>7 </a:t>
            </a:r>
            <a:r>
              <a:rPr lang="en-US" dirty="0" err="1">
                <a:solidFill>
                  <a:srgbClr val="FFFFFF"/>
                </a:solidFill>
                <a:latin typeface="Consolas"/>
                <a:cs typeface="Consolas"/>
              </a:rPr>
              <a:t>oct</a:t>
            </a:r>
            <a:r>
              <a:rPr lang="en-US" dirty="0">
                <a:solidFill>
                  <a:srgbClr val="FFFFFF"/>
                </a:solidFill>
                <a:latin typeface="Consolas"/>
                <a:cs typeface="Consolas"/>
              </a:rPr>
              <a:t> 18:41 FIJ</a:t>
            </a:r>
            <a:endParaRPr lang="fr-FR" dirty="0">
              <a:solidFill>
                <a:srgbClr val="FFFFFF"/>
              </a:solidFill>
              <a:latin typeface="Consolas"/>
              <a:cs typeface="Consolas"/>
            </a:endParaRPr>
          </a:p>
        </p:txBody>
      </p:sp>
      <p:sp>
        <p:nvSpPr>
          <p:cNvPr id="11" name="ZoneTexte 10"/>
          <p:cNvSpPr txBox="1"/>
          <p:nvPr/>
        </p:nvSpPr>
        <p:spPr>
          <a:xfrm>
            <a:off x="1253066" y="3651955"/>
            <a:ext cx="9407408" cy="369332"/>
          </a:xfrm>
          <a:prstGeom prst="rect">
            <a:avLst/>
          </a:prstGeom>
          <a:noFill/>
        </p:spPr>
        <p:txBody>
          <a:bodyPr wrap="square" rtlCol="0">
            <a:spAutoFit/>
          </a:bodyPr>
          <a:lstStyle/>
          <a:p>
            <a:r>
              <a:rPr lang="fr-FR" dirty="0" smtClean="0"/>
              <a:t>Affichage long : liste le contenu d’un répertoire &amp; affiche les détails </a:t>
            </a:r>
            <a:endParaRPr lang="fr-FR" dirty="0"/>
          </a:p>
        </p:txBody>
      </p:sp>
      <p:sp>
        <p:nvSpPr>
          <p:cNvPr id="14"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40615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solidFill>
                  <a:schemeClr val="accent1"/>
                </a:solidFill>
              </a:rPr>
              <a:t>2</a:t>
            </a:r>
            <a:r>
              <a:rPr lang="fr-BE" sz="2400" dirty="0" smtClean="0">
                <a:solidFill>
                  <a:schemeClr val="accent1"/>
                </a:solidFill>
              </a:rPr>
              <a:t>/6</a:t>
            </a:r>
            <a:r>
              <a:rPr lang="fr-BE" dirty="0" smtClean="0">
                <a:solidFill>
                  <a:schemeClr val="accent1"/>
                </a:solidFill>
              </a:rPr>
              <a:t> Lecture des permissions</a:t>
            </a:r>
            <a:endParaRPr lang="fr-BE" dirty="0">
              <a:solidFill>
                <a:schemeClr val="accent1"/>
              </a:solidFill>
            </a:endParaRPr>
          </a:p>
        </p:txBody>
      </p:sp>
      <p:sp>
        <p:nvSpPr>
          <p:cNvPr id="3" name="Espace réservé du contenu 2"/>
          <p:cNvSpPr>
            <a:spLocks noGrp="1"/>
          </p:cNvSpPr>
          <p:nvPr>
            <p:ph idx="1"/>
          </p:nvPr>
        </p:nvSpPr>
        <p:spPr>
          <a:xfrm>
            <a:off x="1097280" y="1845733"/>
            <a:ext cx="10058400" cy="1889007"/>
          </a:xfrm>
        </p:spPr>
        <p:txBody>
          <a:bodyPr/>
          <a:lstStyle/>
          <a:p>
            <a:pPr marL="0" indent="0" algn="ctr">
              <a:buNone/>
            </a:pPr>
            <a:r>
              <a:rPr lang="fr-BE" b="1" dirty="0" smtClean="0"/>
              <a:t>Comprendre les permissions : drwxr-xr-x ?</a:t>
            </a:r>
            <a:endParaRPr lang="fr-BE" b="1" dirty="0">
              <a:solidFill>
                <a:srgbClr val="FFFFFF"/>
              </a:solidFill>
            </a:endParaRPr>
          </a:p>
        </p:txBody>
      </p:sp>
      <p:sp>
        <p:nvSpPr>
          <p:cNvPr id="6" name="Espace réservé du contenu 2"/>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fr-BE" dirty="0" smtClean="0"/>
          </a:p>
        </p:txBody>
      </p:sp>
      <p:sp>
        <p:nvSpPr>
          <p:cNvPr id="13" name="ZoneTexte 12"/>
          <p:cNvSpPr txBox="1"/>
          <p:nvPr/>
        </p:nvSpPr>
        <p:spPr>
          <a:xfrm>
            <a:off x="1149586" y="2363140"/>
            <a:ext cx="9905999" cy="461665"/>
          </a:xfrm>
          <a:prstGeom prst="rect">
            <a:avLst/>
          </a:prstGeom>
          <a:solidFill>
            <a:schemeClr val="tx1"/>
          </a:solidFill>
          <a:ln>
            <a:solidFill>
              <a:schemeClr val="bg1"/>
            </a:solidFill>
          </a:ln>
        </p:spPr>
        <p:txBody>
          <a:bodyPr wrap="square" rtlCol="0">
            <a:spAutoFit/>
          </a:bodyPr>
          <a:lstStyle/>
          <a:p>
            <a:pPr algn="ctr"/>
            <a:r>
              <a:rPr lang="en-US" sz="2400" dirty="0">
                <a:solidFill>
                  <a:srgbClr val="008000"/>
                </a:solidFill>
                <a:latin typeface="Consolas"/>
                <a:cs typeface="Consolas"/>
              </a:rPr>
              <a:t>d</a:t>
            </a:r>
            <a:r>
              <a:rPr lang="en-US" sz="2400" dirty="0" smtClean="0">
                <a:solidFill>
                  <a:srgbClr val="008000"/>
                </a:solidFill>
                <a:latin typeface="Consolas"/>
                <a:cs typeface="Consolas"/>
              </a:rPr>
              <a:t> </a:t>
            </a:r>
            <a:r>
              <a:rPr lang="en-US" sz="2400" dirty="0" err="1" smtClean="0">
                <a:solidFill>
                  <a:schemeClr val="accent1"/>
                </a:solidFill>
                <a:latin typeface="Consolas"/>
                <a:cs typeface="Consolas"/>
              </a:rPr>
              <a:t>rwx</a:t>
            </a:r>
            <a:r>
              <a:rPr lang="en-US" sz="2400" dirty="0" smtClean="0">
                <a:solidFill>
                  <a:srgbClr val="FFFFFF"/>
                </a:solidFill>
                <a:latin typeface="Consolas"/>
                <a:cs typeface="Consolas"/>
              </a:rPr>
              <a:t> </a:t>
            </a:r>
            <a:r>
              <a:rPr lang="en-US" sz="2400" dirty="0" smtClean="0">
                <a:solidFill>
                  <a:schemeClr val="accent5"/>
                </a:solidFill>
                <a:latin typeface="Consolas"/>
                <a:cs typeface="Consolas"/>
              </a:rPr>
              <a:t>r-x </a:t>
            </a:r>
            <a:r>
              <a:rPr lang="en-US" sz="2400" dirty="0" smtClean="0">
                <a:solidFill>
                  <a:schemeClr val="accent3"/>
                </a:solidFill>
                <a:latin typeface="Consolas"/>
                <a:cs typeface="Consolas"/>
              </a:rPr>
              <a:t>r</a:t>
            </a:r>
            <a:r>
              <a:rPr lang="en-US" sz="2400" dirty="0">
                <a:solidFill>
                  <a:schemeClr val="accent3"/>
                </a:solidFill>
                <a:latin typeface="Consolas"/>
                <a:cs typeface="Consolas"/>
              </a:rPr>
              <a:t>-</a:t>
            </a:r>
            <a:r>
              <a:rPr lang="en-US" sz="2400" dirty="0" smtClean="0">
                <a:solidFill>
                  <a:schemeClr val="accent3"/>
                </a:solidFill>
                <a:latin typeface="Consolas"/>
                <a:cs typeface="Consolas"/>
              </a:rPr>
              <a:t>x</a:t>
            </a:r>
            <a:endParaRPr lang="fr-FR" sz="2400" dirty="0">
              <a:solidFill>
                <a:schemeClr val="accent3"/>
              </a:solidFill>
              <a:latin typeface="Consolas"/>
              <a:cs typeface="Consolas"/>
            </a:endParaRPr>
          </a:p>
        </p:txBody>
      </p:sp>
      <p:graphicFrame>
        <p:nvGraphicFramePr>
          <p:cNvPr id="8" name="Diagramme 7"/>
          <p:cNvGraphicFramePr/>
          <p:nvPr>
            <p:extLst>
              <p:ext uri="{D42A27DB-BD31-4B8C-83A1-F6EECF244321}">
                <p14:modId xmlns:p14="http://schemas.microsoft.com/office/powerpoint/2010/main" val="864616763"/>
              </p:ext>
            </p:extLst>
          </p:nvPr>
        </p:nvGraphicFramePr>
        <p:xfrm>
          <a:off x="3969926" y="2939814"/>
          <a:ext cx="6735703" cy="1641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ZoneTexte 13"/>
          <p:cNvSpPr txBox="1"/>
          <p:nvPr/>
        </p:nvSpPr>
        <p:spPr>
          <a:xfrm>
            <a:off x="1514592" y="4694296"/>
            <a:ext cx="1984963" cy="923330"/>
          </a:xfrm>
          <a:prstGeom prst="rect">
            <a:avLst/>
          </a:prstGeom>
          <a:noFill/>
        </p:spPr>
        <p:txBody>
          <a:bodyPr wrap="square" rtlCol="0">
            <a:spAutoFit/>
          </a:bodyPr>
          <a:lstStyle/>
          <a:p>
            <a:pPr marL="285750" indent="-285750">
              <a:buFont typeface="Arial"/>
              <a:buChar char="•"/>
            </a:pPr>
            <a:r>
              <a:rPr lang="fr-FR" dirty="0">
                <a:latin typeface="Consolas"/>
                <a:cs typeface="Consolas"/>
              </a:rPr>
              <a:t>d</a:t>
            </a:r>
            <a:r>
              <a:rPr lang="fr-FR" dirty="0" smtClean="0">
                <a:latin typeface="Consolas"/>
                <a:cs typeface="Consolas"/>
              </a:rPr>
              <a:t> </a:t>
            </a:r>
            <a:r>
              <a:rPr lang="fr-FR" dirty="0" smtClean="0"/>
              <a:t>Dossier</a:t>
            </a:r>
          </a:p>
          <a:p>
            <a:pPr marL="285750" indent="-285750">
              <a:buFont typeface="Arial"/>
              <a:buChar char="•"/>
            </a:pPr>
            <a:r>
              <a:rPr lang="fr-FR" dirty="0" smtClean="0">
                <a:latin typeface="Consolas"/>
                <a:cs typeface="Consolas"/>
              </a:rPr>
              <a:t>- </a:t>
            </a:r>
            <a:r>
              <a:rPr lang="fr-FR" dirty="0" smtClean="0"/>
              <a:t>Fichier</a:t>
            </a:r>
          </a:p>
          <a:p>
            <a:pPr marL="285750" indent="-285750">
              <a:buFont typeface="Arial"/>
              <a:buChar char="•"/>
            </a:pPr>
            <a:r>
              <a:rPr lang="fr-FR" dirty="0">
                <a:latin typeface="Consolas"/>
                <a:cs typeface="Consolas"/>
              </a:rPr>
              <a:t>l</a:t>
            </a:r>
            <a:r>
              <a:rPr lang="fr-FR" dirty="0" smtClean="0">
                <a:latin typeface="Consolas"/>
                <a:cs typeface="Consolas"/>
              </a:rPr>
              <a:t> </a:t>
            </a:r>
            <a:r>
              <a:rPr lang="fr-FR" dirty="0" smtClean="0"/>
              <a:t>Lien</a:t>
            </a:r>
            <a:endParaRPr lang="fr-FR" dirty="0"/>
          </a:p>
        </p:txBody>
      </p:sp>
      <p:sp>
        <p:nvSpPr>
          <p:cNvPr id="22" name="ZoneTexte 21"/>
          <p:cNvSpPr txBox="1"/>
          <p:nvPr/>
        </p:nvSpPr>
        <p:spPr>
          <a:xfrm>
            <a:off x="4045185" y="4524963"/>
            <a:ext cx="6698075" cy="1477328"/>
          </a:xfrm>
          <a:prstGeom prst="rect">
            <a:avLst/>
          </a:prstGeom>
          <a:noFill/>
        </p:spPr>
        <p:txBody>
          <a:bodyPr wrap="square" rtlCol="0">
            <a:spAutoFit/>
          </a:bodyPr>
          <a:lstStyle/>
          <a:p>
            <a:pPr algn="ctr"/>
            <a:r>
              <a:rPr lang="fr-FR" b="1" dirty="0" smtClean="0">
                <a:latin typeface="Consolas"/>
                <a:cs typeface="Consolas"/>
              </a:rPr>
              <a:t>R</a:t>
            </a:r>
            <a:r>
              <a:rPr lang="fr-FR" dirty="0" smtClean="0">
                <a:latin typeface="Consolas"/>
                <a:cs typeface="Consolas"/>
              </a:rPr>
              <a:t>ead  </a:t>
            </a:r>
            <a:r>
              <a:rPr lang="fr-FR" b="1" dirty="0" err="1" smtClean="0">
                <a:latin typeface="Consolas"/>
                <a:cs typeface="Consolas"/>
              </a:rPr>
              <a:t>W</a:t>
            </a:r>
            <a:r>
              <a:rPr lang="fr-FR" dirty="0" err="1" smtClean="0">
                <a:latin typeface="Consolas"/>
                <a:cs typeface="Consolas"/>
              </a:rPr>
              <a:t>rite</a:t>
            </a:r>
            <a:r>
              <a:rPr lang="fr-FR" dirty="0" smtClean="0">
                <a:latin typeface="Consolas"/>
                <a:cs typeface="Consolas"/>
              </a:rPr>
              <a:t> </a:t>
            </a:r>
            <a:r>
              <a:rPr lang="fr-FR" dirty="0" err="1" smtClean="0">
                <a:latin typeface="Consolas"/>
                <a:cs typeface="Consolas"/>
              </a:rPr>
              <a:t>e</a:t>
            </a:r>
            <a:r>
              <a:rPr lang="fr-FR" b="1" dirty="0" err="1" smtClean="0">
                <a:latin typeface="Consolas"/>
                <a:cs typeface="Consolas"/>
              </a:rPr>
              <a:t>X</a:t>
            </a:r>
            <a:r>
              <a:rPr lang="fr-FR" dirty="0" err="1" smtClean="0">
                <a:latin typeface="Consolas"/>
                <a:cs typeface="Consolas"/>
              </a:rPr>
              <a:t>ecute</a:t>
            </a:r>
            <a:endParaRPr lang="fr-FR" dirty="0">
              <a:latin typeface="Consolas"/>
              <a:cs typeface="Consolas"/>
            </a:endParaRPr>
          </a:p>
          <a:p>
            <a:pPr marL="742950" lvl="1" indent="-285750">
              <a:buFont typeface="Arial"/>
              <a:buChar char="•"/>
            </a:pPr>
            <a:r>
              <a:rPr lang="fr-FR" dirty="0" smtClean="0"/>
              <a:t>Toujours le même ordre : lecture écriture exécution</a:t>
            </a:r>
          </a:p>
          <a:p>
            <a:pPr marL="742950" lvl="1" indent="-285750">
              <a:buFont typeface="Arial"/>
              <a:buChar char="•"/>
            </a:pPr>
            <a:r>
              <a:rPr lang="fr-FR" dirty="0" smtClean="0"/>
              <a:t>Permission non accordée si « </a:t>
            </a:r>
            <a:r>
              <a:rPr lang="fr-FR" dirty="0" smtClean="0">
                <a:latin typeface="Consolas"/>
                <a:cs typeface="Consolas"/>
              </a:rPr>
              <a:t>-</a:t>
            </a:r>
            <a:r>
              <a:rPr lang="fr-FR" dirty="0" smtClean="0"/>
              <a:t> »</a:t>
            </a:r>
          </a:p>
          <a:p>
            <a:pPr marL="742950" lvl="1" indent="-285750">
              <a:buFont typeface="Arial"/>
              <a:buChar char="•"/>
            </a:pPr>
            <a:r>
              <a:rPr lang="fr-FR" dirty="0" smtClean="0"/>
              <a:t>Permission accordée si lettre « </a:t>
            </a:r>
            <a:r>
              <a:rPr lang="fr-FR" dirty="0" smtClean="0">
                <a:latin typeface="Consolas"/>
                <a:cs typeface="Consolas"/>
              </a:rPr>
              <a:t>r</a:t>
            </a:r>
            <a:r>
              <a:rPr lang="fr-FR" dirty="0" smtClean="0"/>
              <a:t> », « </a:t>
            </a:r>
            <a:r>
              <a:rPr lang="fr-FR" dirty="0" smtClean="0">
                <a:latin typeface="Consolas"/>
                <a:cs typeface="Consolas"/>
              </a:rPr>
              <a:t>w</a:t>
            </a:r>
            <a:r>
              <a:rPr lang="fr-FR" dirty="0" smtClean="0"/>
              <a:t> », « </a:t>
            </a:r>
            <a:r>
              <a:rPr lang="fr-FR" dirty="0" smtClean="0">
                <a:latin typeface="Consolas"/>
                <a:cs typeface="Consolas"/>
              </a:rPr>
              <a:t>x</a:t>
            </a:r>
            <a:r>
              <a:rPr lang="fr-FR" dirty="0" smtClean="0"/>
              <a:t> »</a:t>
            </a:r>
            <a:br>
              <a:rPr lang="fr-FR" dirty="0" smtClean="0"/>
            </a:br>
            <a:endParaRPr lang="fr-FR" dirty="0"/>
          </a:p>
        </p:txBody>
      </p:sp>
      <p:graphicFrame>
        <p:nvGraphicFramePr>
          <p:cNvPr id="23" name="Diagramme 22"/>
          <p:cNvGraphicFramePr/>
          <p:nvPr>
            <p:extLst>
              <p:ext uri="{D42A27DB-BD31-4B8C-83A1-F6EECF244321}">
                <p14:modId xmlns:p14="http://schemas.microsoft.com/office/powerpoint/2010/main" val="1684798683"/>
              </p:ext>
            </p:extLst>
          </p:nvPr>
        </p:nvGraphicFramePr>
        <p:xfrm>
          <a:off x="1328327" y="3148656"/>
          <a:ext cx="2171229" cy="12257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Sous-titre 2"/>
          <p:cNvSpPr txBox="1">
            <a:spLocks/>
          </p:cNvSpPr>
          <p:nvPr/>
        </p:nvSpPr>
        <p:spPr>
          <a:xfrm>
            <a:off x="1043947" y="6425691"/>
            <a:ext cx="6216570" cy="1463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BE" dirty="0">
                <a:solidFill>
                  <a:schemeClr val="bg1"/>
                </a:solidFill>
              </a:rPr>
              <a:t>Systeme d’exploitation </a:t>
            </a:r>
            <a:r>
              <a:rPr lang="fr-BE" dirty="0"/>
              <a:t>– Gestion des permissions</a:t>
            </a:r>
          </a:p>
        </p:txBody>
      </p:sp>
    </p:spTree>
    <p:extLst>
      <p:ext uri="{BB962C8B-B14F-4D97-AF65-F5344CB8AC3E}">
        <p14:creationId xmlns:p14="http://schemas.microsoft.com/office/powerpoint/2010/main" val="39035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8" grpId="0">
        <p:bldAsOne/>
      </p:bldGraphic>
      <p:bldP spid="14" grpId="0"/>
      <p:bldP spid="22" grpId="0"/>
      <p:bldGraphic spid="23" grpId="0">
        <p:bldAsOne/>
      </p:bldGraphic>
    </p:bld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1453</TotalTime>
  <Words>1440</Words>
  <Application>Microsoft Office PowerPoint</Application>
  <PresentationFormat>Grand écran</PresentationFormat>
  <Paragraphs>316</Paragraphs>
  <Slides>26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Consolas</vt:lpstr>
      <vt:lpstr>Rétrospective</vt:lpstr>
      <vt:lpstr>Linux Gestion des permissions standard</vt:lpstr>
      <vt:lpstr>Plan du cours</vt:lpstr>
      <vt:lpstr>Introduction</vt:lpstr>
      <vt:lpstr>1/6 Introduction</vt:lpstr>
      <vt:lpstr>1/6 Introduction</vt:lpstr>
      <vt:lpstr>1/6 Introduction</vt:lpstr>
      <vt:lpstr>Lecture des permissions</vt:lpstr>
      <vt:lpstr>2/6 Lecture des permissions</vt:lpstr>
      <vt:lpstr>2/6 Lecture des permissions</vt:lpstr>
      <vt:lpstr>2/6 Lecture des permissions</vt:lpstr>
      <vt:lpstr>2/6 Lecture des permissions</vt:lpstr>
      <vt:lpstr>2/6 Lecture des permissions</vt:lpstr>
      <vt:lpstr>2/6 Lecture des permissions</vt:lpstr>
      <vt:lpstr>Gestion des permissions</vt:lpstr>
      <vt:lpstr>3/6 Les permissions sur les fichiers</vt:lpstr>
      <vt:lpstr>3/6 Les permissions sur les fichiers</vt:lpstr>
      <vt:lpstr>3/6 Les permissions sur les fichiers</vt:lpstr>
      <vt:lpstr>3/6 Les permissions sur les fichiers</vt:lpstr>
      <vt:lpstr>3/6 Les permissions sur les fichiers</vt:lpstr>
      <vt:lpstr>3/6 Les permissions sur les fichiers</vt:lpstr>
      <vt:lpstr>3/6 Les permissions sur les fichiers</vt:lpstr>
      <vt:lpstr>Les permissions  sur les répertoires</vt:lpstr>
      <vt:lpstr>4/6 Les permissions des dossiers</vt:lpstr>
      <vt:lpstr>Questions ?</vt:lpstr>
      <vt:lpstr>En pratique</vt:lpstr>
      <vt:lpstr>Synthèse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Goldfish App + Social Network</dc:title>
  <dc:creator>Quentin Doppée</dc:creator>
  <cp:lastModifiedBy>Alain Van der Vorst</cp:lastModifiedBy>
  <cp:revision>87</cp:revision>
  <dcterms:created xsi:type="dcterms:W3CDTF">2015-09-14T12:59:55Z</dcterms:created>
  <dcterms:modified xsi:type="dcterms:W3CDTF">2020-01-27T12:06:38Z</dcterms:modified>
</cp:coreProperties>
</file>